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30"/>
  </p:notesMasterIdLst>
  <p:sldIdLst>
    <p:sldId id="454" r:id="rId2"/>
    <p:sldId id="498" r:id="rId3"/>
    <p:sldId id="505" r:id="rId4"/>
    <p:sldId id="528" r:id="rId5"/>
    <p:sldId id="531" r:id="rId6"/>
    <p:sldId id="532" r:id="rId7"/>
    <p:sldId id="500" r:id="rId8"/>
    <p:sldId id="518" r:id="rId9"/>
    <p:sldId id="506" r:id="rId10"/>
    <p:sldId id="517" r:id="rId11"/>
    <p:sldId id="523" r:id="rId12"/>
    <p:sldId id="522" r:id="rId13"/>
    <p:sldId id="510" r:id="rId14"/>
    <p:sldId id="524" r:id="rId15"/>
    <p:sldId id="511" r:id="rId16"/>
    <p:sldId id="525" r:id="rId17"/>
    <p:sldId id="526" r:id="rId18"/>
    <p:sldId id="342" r:id="rId19"/>
    <p:sldId id="343" r:id="rId20"/>
    <p:sldId id="529" r:id="rId21"/>
    <p:sldId id="512" r:id="rId22"/>
    <p:sldId id="513" r:id="rId23"/>
    <p:sldId id="527" r:id="rId24"/>
    <p:sldId id="530" r:id="rId25"/>
    <p:sldId id="514" r:id="rId26"/>
    <p:sldId id="378" r:id="rId27"/>
    <p:sldId id="379" r:id="rId28"/>
    <p:sldId id="515" r:id="rId29"/>
  </p:sldIdLst>
  <p:sldSz cx="10080625" cy="7559675"/>
  <p:notesSz cx="7772400" cy="10058400"/>
  <p:defaultTextStyle>
    <a:defPPr>
      <a:defRPr lang="en-GB"/>
    </a:defPPr>
    <a:lvl1pPr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5" userDrawn="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4F9E"/>
    <a:srgbClr val="00246C"/>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C7172B-1ED9-431C-8157-FAB03E380CF8}" v="104" dt="2021-06-04T00:04:30.419"/>
    <p1510:client id="{87EA3652-A16E-A040-8388-9940B5E0FB1E}" v="26" dt="2021-06-03T14:45:50.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5"/>
        <p:guide pos="288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ttab, Sherif" userId="c83b1e15-36f3-4f46-aceb-05aac24c545e" providerId="ADAL" clId="{E6EB0EA7-2544-4CF1-A7D6-AFF5E9AECA5D}"/>
    <pc:docChg chg="addSld delSld modSld modMainMaster">
      <pc:chgData name="Khattab, Sherif" userId="c83b1e15-36f3-4f46-aceb-05aac24c545e" providerId="ADAL" clId="{E6EB0EA7-2544-4CF1-A7D6-AFF5E9AECA5D}" dt="2020-05-14T17:16:25.708" v="6"/>
      <pc:docMkLst>
        <pc:docMk/>
      </pc:docMkLst>
      <pc:sldChg chg="del">
        <pc:chgData name="Khattab, Sherif" userId="c83b1e15-36f3-4f46-aceb-05aac24c545e" providerId="ADAL" clId="{E6EB0EA7-2544-4CF1-A7D6-AFF5E9AECA5D}" dt="2020-05-14T17:10:07.728" v="1" actId="47"/>
        <pc:sldMkLst>
          <pc:docMk/>
          <pc:sldMk cId="0" sldId="256"/>
        </pc:sldMkLst>
      </pc:sldChg>
      <pc:sldChg chg="modSp">
        <pc:chgData name="Khattab, Sherif" userId="c83b1e15-36f3-4f46-aceb-05aac24c545e" providerId="ADAL" clId="{E6EB0EA7-2544-4CF1-A7D6-AFF5E9AECA5D}" dt="2020-05-14T17:16:25.708" v="6"/>
        <pc:sldMkLst>
          <pc:docMk/>
          <pc:sldMk cId="2710637777" sldId="322"/>
        </pc:sldMkLst>
        <pc:spChg chg="mod">
          <ac:chgData name="Khattab, Sherif" userId="c83b1e15-36f3-4f46-aceb-05aac24c545e" providerId="ADAL" clId="{E6EB0EA7-2544-4CF1-A7D6-AFF5E9AECA5D}" dt="2020-05-14T17:16:25.708" v="6"/>
          <ac:spMkLst>
            <pc:docMk/>
            <pc:sldMk cId="2710637777" sldId="322"/>
            <ac:spMk id="4" creationId="{98D70E46-AD06-A84D-A403-48FFDDB68BC6}"/>
          </ac:spMkLst>
        </pc:spChg>
        <pc:spChg chg="mod">
          <ac:chgData name="Khattab, Sherif" userId="c83b1e15-36f3-4f46-aceb-05aac24c545e" providerId="ADAL" clId="{E6EB0EA7-2544-4CF1-A7D6-AFF5E9AECA5D}" dt="2020-05-14T17:16:25.708" v="6"/>
          <ac:spMkLst>
            <pc:docMk/>
            <pc:sldMk cId="2710637777" sldId="322"/>
            <ac:spMk id="5" creationId="{68F74981-ADDA-9144-ACB5-CE4649DD2D8F}"/>
          </ac:spMkLst>
        </pc:spChg>
        <pc:spChg chg="mod">
          <ac:chgData name="Khattab, Sherif" userId="c83b1e15-36f3-4f46-aceb-05aac24c545e" providerId="ADAL" clId="{E6EB0EA7-2544-4CF1-A7D6-AFF5E9AECA5D}" dt="2020-05-14T17:16:25.708" v="6"/>
          <ac:spMkLst>
            <pc:docMk/>
            <pc:sldMk cId="2710637777" sldId="322"/>
            <ac:spMk id="90114" creationId="{308C4648-C13A-A547-ABA8-14DA70E0773D}"/>
          </ac:spMkLst>
        </pc:spChg>
        <pc:spChg chg="mod">
          <ac:chgData name="Khattab, Sherif" userId="c83b1e15-36f3-4f46-aceb-05aac24c545e" providerId="ADAL" clId="{E6EB0EA7-2544-4CF1-A7D6-AFF5E9AECA5D}" dt="2020-05-14T17:16:25.708" v="6"/>
          <ac:spMkLst>
            <pc:docMk/>
            <pc:sldMk cId="2710637777" sldId="322"/>
            <ac:spMk id="90115" creationId="{691666FD-EDA0-044F-A826-5F64B00DC362}"/>
          </ac:spMkLst>
        </pc:spChg>
      </pc:sldChg>
      <pc:sldChg chg="modSp">
        <pc:chgData name="Khattab, Sherif" userId="c83b1e15-36f3-4f46-aceb-05aac24c545e" providerId="ADAL" clId="{E6EB0EA7-2544-4CF1-A7D6-AFF5E9AECA5D}" dt="2020-05-14T17:16:25.708" v="6"/>
        <pc:sldMkLst>
          <pc:docMk/>
          <pc:sldMk cId="3292918179" sldId="324"/>
        </pc:sldMkLst>
        <pc:spChg chg="mod">
          <ac:chgData name="Khattab, Sherif" userId="c83b1e15-36f3-4f46-aceb-05aac24c545e" providerId="ADAL" clId="{E6EB0EA7-2544-4CF1-A7D6-AFF5E9AECA5D}" dt="2020-05-14T17:16:25.708" v="6"/>
          <ac:spMkLst>
            <pc:docMk/>
            <pc:sldMk cId="3292918179" sldId="324"/>
            <ac:spMk id="24" creationId="{39DA5595-35A6-EF4C-A674-D955A9DDF867}"/>
          </ac:spMkLst>
        </pc:spChg>
        <pc:spChg chg="mod">
          <ac:chgData name="Khattab, Sherif" userId="c83b1e15-36f3-4f46-aceb-05aac24c545e" providerId="ADAL" clId="{E6EB0EA7-2544-4CF1-A7D6-AFF5E9AECA5D}" dt="2020-05-14T17:16:25.708" v="6"/>
          <ac:spMkLst>
            <pc:docMk/>
            <pc:sldMk cId="3292918179" sldId="324"/>
            <ac:spMk id="25" creationId="{D21BF80B-2C7E-944E-B2A9-604706C7B598}"/>
          </ac:spMkLst>
        </pc:spChg>
        <pc:spChg chg="mod">
          <ac:chgData name="Khattab, Sherif" userId="c83b1e15-36f3-4f46-aceb-05aac24c545e" providerId="ADAL" clId="{E6EB0EA7-2544-4CF1-A7D6-AFF5E9AECA5D}" dt="2020-05-14T17:16:25.708" v="6"/>
          <ac:spMkLst>
            <pc:docMk/>
            <pc:sldMk cId="3292918179" sldId="324"/>
            <ac:spMk id="92162" creationId="{4BC23600-A1B0-CF42-B178-92570A01C5A5}"/>
          </ac:spMkLst>
        </pc:spChg>
      </pc:sldChg>
      <pc:sldChg chg="modSp">
        <pc:chgData name="Khattab, Sherif" userId="c83b1e15-36f3-4f46-aceb-05aac24c545e" providerId="ADAL" clId="{E6EB0EA7-2544-4CF1-A7D6-AFF5E9AECA5D}" dt="2020-05-14T17:16:25.708" v="6"/>
        <pc:sldMkLst>
          <pc:docMk/>
          <pc:sldMk cId="355119911" sldId="338"/>
        </pc:sldMkLst>
        <pc:spChg chg="mod">
          <ac:chgData name="Khattab, Sherif" userId="c83b1e15-36f3-4f46-aceb-05aac24c545e" providerId="ADAL" clId="{E6EB0EA7-2544-4CF1-A7D6-AFF5E9AECA5D}" dt="2020-05-14T17:16:25.708" v="6"/>
          <ac:spMkLst>
            <pc:docMk/>
            <pc:sldMk cId="355119911" sldId="338"/>
            <ac:spMk id="5" creationId="{9BF724B2-8DB6-E34D-92D7-DCA24F5F0C0D}"/>
          </ac:spMkLst>
        </pc:spChg>
        <pc:spChg chg="mod">
          <ac:chgData name="Khattab, Sherif" userId="c83b1e15-36f3-4f46-aceb-05aac24c545e" providerId="ADAL" clId="{E6EB0EA7-2544-4CF1-A7D6-AFF5E9AECA5D}" dt="2020-05-14T17:16:25.708" v="6"/>
          <ac:spMkLst>
            <pc:docMk/>
            <pc:sldMk cId="355119911" sldId="338"/>
            <ac:spMk id="6" creationId="{17F9517E-E98B-6746-8827-A9871727AF2B}"/>
          </ac:spMkLst>
        </pc:spChg>
        <pc:spChg chg="mod">
          <ac:chgData name="Khattab, Sherif" userId="c83b1e15-36f3-4f46-aceb-05aac24c545e" providerId="ADAL" clId="{E6EB0EA7-2544-4CF1-A7D6-AFF5E9AECA5D}" dt="2020-05-14T17:16:25.708" v="6"/>
          <ac:spMkLst>
            <pc:docMk/>
            <pc:sldMk cId="355119911" sldId="338"/>
            <ac:spMk id="106499" creationId="{ACBD2F3A-500A-1745-93B6-2D7243F6ECAD}"/>
          </ac:spMkLst>
        </pc:spChg>
        <pc:spChg chg="mod">
          <ac:chgData name="Khattab, Sherif" userId="c83b1e15-36f3-4f46-aceb-05aac24c545e" providerId="ADAL" clId="{E6EB0EA7-2544-4CF1-A7D6-AFF5E9AECA5D}" dt="2020-05-14T17:16:25.708" v="6"/>
          <ac:spMkLst>
            <pc:docMk/>
            <pc:sldMk cId="355119911" sldId="338"/>
            <ac:spMk id="106500" creationId="{C1A6B44F-6A6E-624E-A1A8-C1E38440BAFC}"/>
          </ac:spMkLst>
        </pc:spChg>
      </pc:sldChg>
      <pc:sldChg chg="modSp">
        <pc:chgData name="Khattab, Sherif" userId="c83b1e15-36f3-4f46-aceb-05aac24c545e" providerId="ADAL" clId="{E6EB0EA7-2544-4CF1-A7D6-AFF5E9AECA5D}" dt="2020-05-14T17:16:25.708" v="6"/>
        <pc:sldMkLst>
          <pc:docMk/>
          <pc:sldMk cId="4223572414" sldId="339"/>
        </pc:sldMkLst>
        <pc:spChg chg="mod">
          <ac:chgData name="Khattab, Sherif" userId="c83b1e15-36f3-4f46-aceb-05aac24c545e" providerId="ADAL" clId="{E6EB0EA7-2544-4CF1-A7D6-AFF5E9AECA5D}" dt="2020-05-14T17:16:25.708" v="6"/>
          <ac:spMkLst>
            <pc:docMk/>
            <pc:sldMk cId="4223572414" sldId="339"/>
            <ac:spMk id="4" creationId="{D69010A4-1F91-904E-B3C8-1167C46C655B}"/>
          </ac:spMkLst>
        </pc:spChg>
        <pc:spChg chg="mod">
          <ac:chgData name="Khattab, Sherif" userId="c83b1e15-36f3-4f46-aceb-05aac24c545e" providerId="ADAL" clId="{E6EB0EA7-2544-4CF1-A7D6-AFF5E9AECA5D}" dt="2020-05-14T17:16:25.708" v="6"/>
          <ac:spMkLst>
            <pc:docMk/>
            <pc:sldMk cId="4223572414" sldId="339"/>
            <ac:spMk id="5" creationId="{9CD943DD-44DA-D14E-86E5-53D56F3B4693}"/>
          </ac:spMkLst>
        </pc:spChg>
        <pc:spChg chg="mod">
          <ac:chgData name="Khattab, Sherif" userId="c83b1e15-36f3-4f46-aceb-05aac24c545e" providerId="ADAL" clId="{E6EB0EA7-2544-4CF1-A7D6-AFF5E9AECA5D}" dt="2020-05-14T17:16:25.708" v="6"/>
          <ac:spMkLst>
            <pc:docMk/>
            <pc:sldMk cId="4223572414" sldId="339"/>
            <ac:spMk id="107522" creationId="{7F365B32-B892-9644-B8A9-4981039D7D56}"/>
          </ac:spMkLst>
        </pc:spChg>
        <pc:spChg chg="mod">
          <ac:chgData name="Khattab, Sherif" userId="c83b1e15-36f3-4f46-aceb-05aac24c545e" providerId="ADAL" clId="{E6EB0EA7-2544-4CF1-A7D6-AFF5E9AECA5D}" dt="2020-05-14T17:16:25.708" v="6"/>
          <ac:spMkLst>
            <pc:docMk/>
            <pc:sldMk cId="4223572414" sldId="339"/>
            <ac:spMk id="107523" creationId="{0F9697C6-2257-044C-8E34-AC62DE514C44}"/>
          </ac:spMkLst>
        </pc:spChg>
      </pc:sldChg>
      <pc:sldChg chg="modSp">
        <pc:chgData name="Khattab, Sherif" userId="c83b1e15-36f3-4f46-aceb-05aac24c545e" providerId="ADAL" clId="{E6EB0EA7-2544-4CF1-A7D6-AFF5E9AECA5D}" dt="2020-05-14T17:16:25.708" v="6"/>
        <pc:sldMkLst>
          <pc:docMk/>
          <pc:sldMk cId="470668490" sldId="340"/>
        </pc:sldMkLst>
        <pc:spChg chg="mod">
          <ac:chgData name="Khattab, Sherif" userId="c83b1e15-36f3-4f46-aceb-05aac24c545e" providerId="ADAL" clId="{E6EB0EA7-2544-4CF1-A7D6-AFF5E9AECA5D}" dt="2020-05-14T17:16:25.708" v="6"/>
          <ac:spMkLst>
            <pc:docMk/>
            <pc:sldMk cId="470668490" sldId="340"/>
            <ac:spMk id="4" creationId="{29BFE3FF-96E0-4A48-9771-0902F36838F3}"/>
          </ac:spMkLst>
        </pc:spChg>
        <pc:spChg chg="mod">
          <ac:chgData name="Khattab, Sherif" userId="c83b1e15-36f3-4f46-aceb-05aac24c545e" providerId="ADAL" clId="{E6EB0EA7-2544-4CF1-A7D6-AFF5E9AECA5D}" dt="2020-05-14T17:16:25.708" v="6"/>
          <ac:spMkLst>
            <pc:docMk/>
            <pc:sldMk cId="470668490" sldId="340"/>
            <ac:spMk id="5" creationId="{85AFFB91-7C27-6641-9A78-BE1CCACB6DE8}"/>
          </ac:spMkLst>
        </pc:spChg>
        <pc:spChg chg="mod">
          <ac:chgData name="Khattab, Sherif" userId="c83b1e15-36f3-4f46-aceb-05aac24c545e" providerId="ADAL" clId="{E6EB0EA7-2544-4CF1-A7D6-AFF5E9AECA5D}" dt="2020-05-14T17:16:25.708" v="6"/>
          <ac:spMkLst>
            <pc:docMk/>
            <pc:sldMk cId="470668490" sldId="340"/>
            <ac:spMk id="108546" creationId="{96849A06-BBDF-C040-849E-A024B4FC255B}"/>
          </ac:spMkLst>
        </pc:spChg>
        <pc:spChg chg="mod">
          <ac:chgData name="Khattab, Sherif" userId="c83b1e15-36f3-4f46-aceb-05aac24c545e" providerId="ADAL" clId="{E6EB0EA7-2544-4CF1-A7D6-AFF5E9AECA5D}" dt="2020-05-14T17:16:25.708" v="6"/>
          <ac:spMkLst>
            <pc:docMk/>
            <pc:sldMk cId="470668490" sldId="340"/>
            <ac:spMk id="108547" creationId="{CC82A9AD-5F15-AB49-8F90-FE2C306DA419}"/>
          </ac:spMkLst>
        </pc:spChg>
      </pc:sldChg>
      <pc:sldChg chg="modSp">
        <pc:chgData name="Khattab, Sherif" userId="c83b1e15-36f3-4f46-aceb-05aac24c545e" providerId="ADAL" clId="{E6EB0EA7-2544-4CF1-A7D6-AFF5E9AECA5D}" dt="2020-05-14T17:16:25.708" v="6"/>
        <pc:sldMkLst>
          <pc:docMk/>
          <pc:sldMk cId="1205868326" sldId="341"/>
        </pc:sldMkLst>
        <pc:spChg chg="mod">
          <ac:chgData name="Khattab, Sherif" userId="c83b1e15-36f3-4f46-aceb-05aac24c545e" providerId="ADAL" clId="{E6EB0EA7-2544-4CF1-A7D6-AFF5E9AECA5D}" dt="2020-05-14T17:16:25.708" v="6"/>
          <ac:spMkLst>
            <pc:docMk/>
            <pc:sldMk cId="1205868326" sldId="341"/>
            <ac:spMk id="4" creationId="{A5FE58C8-1460-C848-AB84-4F361A9896A1}"/>
          </ac:spMkLst>
        </pc:spChg>
        <pc:spChg chg="mod">
          <ac:chgData name="Khattab, Sherif" userId="c83b1e15-36f3-4f46-aceb-05aac24c545e" providerId="ADAL" clId="{E6EB0EA7-2544-4CF1-A7D6-AFF5E9AECA5D}" dt="2020-05-14T17:16:25.708" v="6"/>
          <ac:spMkLst>
            <pc:docMk/>
            <pc:sldMk cId="1205868326" sldId="341"/>
            <ac:spMk id="5" creationId="{F81FC055-C345-0D4E-990E-67395EA45FB7}"/>
          </ac:spMkLst>
        </pc:spChg>
        <pc:spChg chg="mod">
          <ac:chgData name="Khattab, Sherif" userId="c83b1e15-36f3-4f46-aceb-05aac24c545e" providerId="ADAL" clId="{E6EB0EA7-2544-4CF1-A7D6-AFF5E9AECA5D}" dt="2020-05-14T17:16:25.708" v="6"/>
          <ac:spMkLst>
            <pc:docMk/>
            <pc:sldMk cId="1205868326" sldId="341"/>
            <ac:spMk id="109570" creationId="{6A881214-C7A5-214A-8E7E-4D686B71DB5F}"/>
          </ac:spMkLst>
        </pc:spChg>
        <pc:spChg chg="mod">
          <ac:chgData name="Khattab, Sherif" userId="c83b1e15-36f3-4f46-aceb-05aac24c545e" providerId="ADAL" clId="{E6EB0EA7-2544-4CF1-A7D6-AFF5E9AECA5D}" dt="2020-05-14T17:16:25.708" v="6"/>
          <ac:spMkLst>
            <pc:docMk/>
            <pc:sldMk cId="1205868326" sldId="341"/>
            <ac:spMk id="109571" creationId="{EB65A8A9-691B-3D4F-B0AA-00914900DB3A}"/>
          </ac:spMkLst>
        </pc:spChg>
      </pc:sldChg>
      <pc:sldChg chg="modSp">
        <pc:chgData name="Khattab, Sherif" userId="c83b1e15-36f3-4f46-aceb-05aac24c545e" providerId="ADAL" clId="{E6EB0EA7-2544-4CF1-A7D6-AFF5E9AECA5D}" dt="2020-05-14T17:16:25.708" v="6"/>
        <pc:sldMkLst>
          <pc:docMk/>
          <pc:sldMk cId="1806563943" sldId="342"/>
        </pc:sldMkLst>
        <pc:spChg chg="mod">
          <ac:chgData name="Khattab, Sherif" userId="c83b1e15-36f3-4f46-aceb-05aac24c545e" providerId="ADAL" clId="{E6EB0EA7-2544-4CF1-A7D6-AFF5E9AECA5D}" dt="2020-05-14T17:16:25.708" v="6"/>
          <ac:spMkLst>
            <pc:docMk/>
            <pc:sldMk cId="1806563943" sldId="342"/>
            <ac:spMk id="7" creationId="{6E9B925F-4BC9-934E-AB01-067F794B522E}"/>
          </ac:spMkLst>
        </pc:spChg>
        <pc:spChg chg="mod">
          <ac:chgData name="Khattab, Sherif" userId="c83b1e15-36f3-4f46-aceb-05aac24c545e" providerId="ADAL" clId="{E6EB0EA7-2544-4CF1-A7D6-AFF5E9AECA5D}" dt="2020-05-14T17:16:25.708" v="6"/>
          <ac:spMkLst>
            <pc:docMk/>
            <pc:sldMk cId="1806563943" sldId="342"/>
            <ac:spMk id="8" creationId="{0A731FB3-7935-8345-B6C7-AEE0B02240B9}"/>
          </ac:spMkLst>
        </pc:spChg>
        <pc:spChg chg="mod">
          <ac:chgData name="Khattab, Sherif" userId="c83b1e15-36f3-4f46-aceb-05aac24c545e" providerId="ADAL" clId="{E6EB0EA7-2544-4CF1-A7D6-AFF5E9AECA5D}" dt="2020-05-14T17:16:25.708" v="6"/>
          <ac:spMkLst>
            <pc:docMk/>
            <pc:sldMk cId="1806563943" sldId="342"/>
            <ac:spMk id="110597" creationId="{BDC36B20-DEF6-BF4D-B0E7-8F5461CE049F}"/>
          </ac:spMkLst>
        </pc:spChg>
        <pc:spChg chg="mod">
          <ac:chgData name="Khattab, Sherif" userId="c83b1e15-36f3-4f46-aceb-05aac24c545e" providerId="ADAL" clId="{E6EB0EA7-2544-4CF1-A7D6-AFF5E9AECA5D}" dt="2020-05-14T17:16:25.708" v="6"/>
          <ac:spMkLst>
            <pc:docMk/>
            <pc:sldMk cId="1806563943" sldId="342"/>
            <ac:spMk id="110598" creationId="{58C40865-3753-A447-9770-211D098125F8}"/>
          </ac:spMkLst>
        </pc:spChg>
      </pc:sldChg>
      <pc:sldChg chg="modSp">
        <pc:chgData name="Khattab, Sherif" userId="c83b1e15-36f3-4f46-aceb-05aac24c545e" providerId="ADAL" clId="{E6EB0EA7-2544-4CF1-A7D6-AFF5E9AECA5D}" dt="2020-05-14T17:16:25.708" v="6"/>
        <pc:sldMkLst>
          <pc:docMk/>
          <pc:sldMk cId="1167711490" sldId="343"/>
        </pc:sldMkLst>
        <pc:spChg chg="mod">
          <ac:chgData name="Khattab, Sherif" userId="c83b1e15-36f3-4f46-aceb-05aac24c545e" providerId="ADAL" clId="{E6EB0EA7-2544-4CF1-A7D6-AFF5E9AECA5D}" dt="2020-05-14T17:16:25.708" v="6"/>
          <ac:spMkLst>
            <pc:docMk/>
            <pc:sldMk cId="1167711490" sldId="343"/>
            <ac:spMk id="7" creationId="{72500EF2-C006-2647-8CFD-300FA28B30EA}"/>
          </ac:spMkLst>
        </pc:spChg>
        <pc:spChg chg="mod">
          <ac:chgData name="Khattab, Sherif" userId="c83b1e15-36f3-4f46-aceb-05aac24c545e" providerId="ADAL" clId="{E6EB0EA7-2544-4CF1-A7D6-AFF5E9AECA5D}" dt="2020-05-14T17:16:25.708" v="6"/>
          <ac:spMkLst>
            <pc:docMk/>
            <pc:sldMk cId="1167711490" sldId="343"/>
            <ac:spMk id="8" creationId="{5513A82D-D95D-3B46-B415-F25C0E574B15}"/>
          </ac:spMkLst>
        </pc:spChg>
        <pc:spChg chg="mod">
          <ac:chgData name="Khattab, Sherif" userId="c83b1e15-36f3-4f46-aceb-05aac24c545e" providerId="ADAL" clId="{E6EB0EA7-2544-4CF1-A7D6-AFF5E9AECA5D}" dt="2020-05-14T17:16:25.708" v="6"/>
          <ac:spMkLst>
            <pc:docMk/>
            <pc:sldMk cId="1167711490" sldId="343"/>
            <ac:spMk id="111621" creationId="{98D1A996-CF96-BF4C-9178-C10B8182C328}"/>
          </ac:spMkLst>
        </pc:spChg>
        <pc:spChg chg="mod">
          <ac:chgData name="Khattab, Sherif" userId="c83b1e15-36f3-4f46-aceb-05aac24c545e" providerId="ADAL" clId="{E6EB0EA7-2544-4CF1-A7D6-AFF5E9AECA5D}" dt="2020-05-14T17:16:25.708" v="6"/>
          <ac:spMkLst>
            <pc:docMk/>
            <pc:sldMk cId="1167711490" sldId="343"/>
            <ac:spMk id="111622" creationId="{8B17F8A5-FE1E-5540-991C-590D33FA245A}"/>
          </ac:spMkLst>
        </pc:spChg>
      </pc:sldChg>
      <pc:sldChg chg="modSp">
        <pc:chgData name="Khattab, Sherif" userId="c83b1e15-36f3-4f46-aceb-05aac24c545e" providerId="ADAL" clId="{E6EB0EA7-2544-4CF1-A7D6-AFF5E9AECA5D}" dt="2020-05-14T17:16:25.708" v="6"/>
        <pc:sldMkLst>
          <pc:docMk/>
          <pc:sldMk cId="1271999567" sldId="349"/>
        </pc:sldMkLst>
        <pc:spChg chg="mod">
          <ac:chgData name="Khattab, Sherif" userId="c83b1e15-36f3-4f46-aceb-05aac24c545e" providerId="ADAL" clId="{E6EB0EA7-2544-4CF1-A7D6-AFF5E9AECA5D}" dt="2020-05-14T17:16:25.708" v="6"/>
          <ac:spMkLst>
            <pc:docMk/>
            <pc:sldMk cId="1271999567" sldId="349"/>
            <ac:spMk id="2" creationId="{17A8AD5B-F689-B94F-A878-23B8A0273164}"/>
          </ac:spMkLst>
        </pc:spChg>
        <pc:spChg chg="mod">
          <ac:chgData name="Khattab, Sherif" userId="c83b1e15-36f3-4f46-aceb-05aac24c545e" providerId="ADAL" clId="{E6EB0EA7-2544-4CF1-A7D6-AFF5E9AECA5D}" dt="2020-05-14T17:16:25.708" v="6"/>
          <ac:spMkLst>
            <pc:docMk/>
            <pc:sldMk cId="1271999567" sldId="349"/>
            <ac:spMk id="6" creationId="{A88B15B3-238A-4746-829A-03A0FAA7FB19}"/>
          </ac:spMkLst>
        </pc:spChg>
        <pc:spChg chg="mod">
          <ac:chgData name="Khattab, Sherif" userId="c83b1e15-36f3-4f46-aceb-05aac24c545e" providerId="ADAL" clId="{E6EB0EA7-2544-4CF1-A7D6-AFF5E9AECA5D}" dt="2020-05-14T17:16:25.708" v="6"/>
          <ac:spMkLst>
            <pc:docMk/>
            <pc:sldMk cId="1271999567" sldId="349"/>
            <ac:spMk id="7" creationId="{D97A772E-AF56-8A43-8E21-10E9198972DA}"/>
          </ac:spMkLst>
        </pc:spChg>
        <pc:spChg chg="mod">
          <ac:chgData name="Khattab, Sherif" userId="c83b1e15-36f3-4f46-aceb-05aac24c545e" providerId="ADAL" clId="{E6EB0EA7-2544-4CF1-A7D6-AFF5E9AECA5D}" dt="2020-05-14T17:16:25.708" v="6"/>
          <ac:spMkLst>
            <pc:docMk/>
            <pc:sldMk cId="1271999567" sldId="349"/>
            <ac:spMk id="117762" creationId="{39807B7F-29D5-4E40-91D5-70F81AE81EDD}"/>
          </ac:spMkLst>
        </pc:spChg>
      </pc:sldChg>
      <pc:sldChg chg="modSp">
        <pc:chgData name="Khattab, Sherif" userId="c83b1e15-36f3-4f46-aceb-05aac24c545e" providerId="ADAL" clId="{E6EB0EA7-2544-4CF1-A7D6-AFF5E9AECA5D}" dt="2020-05-14T17:16:25.708" v="6"/>
        <pc:sldMkLst>
          <pc:docMk/>
          <pc:sldMk cId="434376579" sldId="363"/>
        </pc:sldMkLst>
        <pc:spChg chg="mod">
          <ac:chgData name="Khattab, Sherif" userId="c83b1e15-36f3-4f46-aceb-05aac24c545e" providerId="ADAL" clId="{E6EB0EA7-2544-4CF1-A7D6-AFF5E9AECA5D}" dt="2020-05-14T17:16:25.708" v="6"/>
          <ac:spMkLst>
            <pc:docMk/>
            <pc:sldMk cId="434376579" sldId="363"/>
            <ac:spMk id="13" creationId="{399F8E88-2D61-7E41-B9E7-D5D16445265E}"/>
          </ac:spMkLst>
        </pc:spChg>
        <pc:spChg chg="mod">
          <ac:chgData name="Khattab, Sherif" userId="c83b1e15-36f3-4f46-aceb-05aac24c545e" providerId="ADAL" clId="{E6EB0EA7-2544-4CF1-A7D6-AFF5E9AECA5D}" dt="2020-05-14T17:16:25.708" v="6"/>
          <ac:spMkLst>
            <pc:docMk/>
            <pc:sldMk cId="434376579" sldId="363"/>
            <ac:spMk id="14" creationId="{1D9B0268-8DED-C745-8271-8B812DB10776}"/>
          </ac:spMkLst>
        </pc:spChg>
        <pc:spChg chg="mod">
          <ac:chgData name="Khattab, Sherif" userId="c83b1e15-36f3-4f46-aceb-05aac24c545e" providerId="ADAL" clId="{E6EB0EA7-2544-4CF1-A7D6-AFF5E9AECA5D}" dt="2020-05-14T17:16:25.708" v="6"/>
          <ac:spMkLst>
            <pc:docMk/>
            <pc:sldMk cId="434376579" sldId="363"/>
            <ac:spMk id="91148" creationId="{D182CBCC-E588-9C46-9A14-D3D8D1F9D94B}"/>
          </ac:spMkLst>
        </pc:spChg>
      </pc:sldChg>
      <pc:sldChg chg="modSp">
        <pc:chgData name="Khattab, Sherif" userId="c83b1e15-36f3-4f46-aceb-05aac24c545e" providerId="ADAL" clId="{E6EB0EA7-2544-4CF1-A7D6-AFF5E9AECA5D}" dt="2020-05-14T17:16:25.708" v="6"/>
        <pc:sldMkLst>
          <pc:docMk/>
          <pc:sldMk cId="815621424" sldId="364"/>
        </pc:sldMkLst>
        <pc:spChg chg="mod">
          <ac:chgData name="Khattab, Sherif" userId="c83b1e15-36f3-4f46-aceb-05aac24c545e" providerId="ADAL" clId="{E6EB0EA7-2544-4CF1-A7D6-AFF5E9AECA5D}" dt="2020-05-14T17:16:25.708" v="6"/>
          <ac:spMkLst>
            <pc:docMk/>
            <pc:sldMk cId="815621424" sldId="364"/>
            <ac:spMk id="27" creationId="{667676E5-52CF-B949-92AA-54CEC4825EDD}"/>
          </ac:spMkLst>
        </pc:spChg>
        <pc:spChg chg="mod">
          <ac:chgData name="Khattab, Sherif" userId="c83b1e15-36f3-4f46-aceb-05aac24c545e" providerId="ADAL" clId="{E6EB0EA7-2544-4CF1-A7D6-AFF5E9AECA5D}" dt="2020-05-14T17:16:25.708" v="6"/>
          <ac:spMkLst>
            <pc:docMk/>
            <pc:sldMk cId="815621424" sldId="364"/>
            <ac:spMk id="28" creationId="{EC52B04B-D8AF-8643-A73A-7D7FBE25B1FC}"/>
          </ac:spMkLst>
        </pc:spChg>
        <pc:spChg chg="mod">
          <ac:chgData name="Khattab, Sherif" userId="c83b1e15-36f3-4f46-aceb-05aac24c545e" providerId="ADAL" clId="{E6EB0EA7-2544-4CF1-A7D6-AFF5E9AECA5D}" dt="2020-05-14T17:16:25.708" v="6"/>
          <ac:spMkLst>
            <pc:docMk/>
            <pc:sldMk cId="815621424" sldId="364"/>
            <ac:spMk id="93186" creationId="{E502F9E0-21A9-6844-A11A-A0680165B684}"/>
          </ac:spMkLst>
        </pc:spChg>
        <pc:spChg chg="mod">
          <ac:chgData name="Khattab, Sherif" userId="c83b1e15-36f3-4f46-aceb-05aac24c545e" providerId="ADAL" clId="{E6EB0EA7-2544-4CF1-A7D6-AFF5E9AECA5D}" dt="2020-05-14T17:16:25.708" v="6"/>
          <ac:spMkLst>
            <pc:docMk/>
            <pc:sldMk cId="815621424" sldId="364"/>
            <ac:spMk id="93187" creationId="{83249007-0AB0-EB49-9417-995673C1CEF5}"/>
          </ac:spMkLst>
        </pc:spChg>
      </pc:sldChg>
      <pc:sldChg chg="modSp">
        <pc:chgData name="Khattab, Sherif" userId="c83b1e15-36f3-4f46-aceb-05aac24c545e" providerId="ADAL" clId="{E6EB0EA7-2544-4CF1-A7D6-AFF5E9AECA5D}" dt="2020-05-14T17:16:25.708" v="6"/>
        <pc:sldMkLst>
          <pc:docMk/>
          <pc:sldMk cId="1934104099" sldId="365"/>
        </pc:sldMkLst>
        <pc:spChg chg="mod">
          <ac:chgData name="Khattab, Sherif" userId="c83b1e15-36f3-4f46-aceb-05aac24c545e" providerId="ADAL" clId="{E6EB0EA7-2544-4CF1-A7D6-AFF5E9AECA5D}" dt="2020-05-14T17:16:25.708" v="6"/>
          <ac:spMkLst>
            <pc:docMk/>
            <pc:sldMk cId="1934104099" sldId="365"/>
            <ac:spMk id="8" creationId="{87B93D98-EEC5-C245-A824-29408C4F6AA9}"/>
          </ac:spMkLst>
        </pc:spChg>
        <pc:spChg chg="mod">
          <ac:chgData name="Khattab, Sherif" userId="c83b1e15-36f3-4f46-aceb-05aac24c545e" providerId="ADAL" clId="{E6EB0EA7-2544-4CF1-A7D6-AFF5E9AECA5D}" dt="2020-05-14T17:16:25.708" v="6"/>
          <ac:spMkLst>
            <pc:docMk/>
            <pc:sldMk cId="1934104099" sldId="365"/>
            <ac:spMk id="9" creationId="{97A00662-141E-7B4B-97ED-0FA4B9115725}"/>
          </ac:spMkLst>
        </pc:spChg>
        <pc:spChg chg="mod">
          <ac:chgData name="Khattab, Sherif" userId="c83b1e15-36f3-4f46-aceb-05aac24c545e" providerId="ADAL" clId="{E6EB0EA7-2544-4CF1-A7D6-AFF5E9AECA5D}" dt="2020-05-14T17:16:25.708" v="6"/>
          <ac:spMkLst>
            <pc:docMk/>
            <pc:sldMk cId="1934104099" sldId="365"/>
            <ac:spMk id="94210" creationId="{FD1747F8-31B5-1F41-BD48-CAFBB42D9534}"/>
          </ac:spMkLst>
        </pc:spChg>
        <pc:spChg chg="mod">
          <ac:chgData name="Khattab, Sherif" userId="c83b1e15-36f3-4f46-aceb-05aac24c545e" providerId="ADAL" clId="{E6EB0EA7-2544-4CF1-A7D6-AFF5E9AECA5D}" dt="2020-05-14T17:16:25.708" v="6"/>
          <ac:spMkLst>
            <pc:docMk/>
            <pc:sldMk cId="1934104099" sldId="365"/>
            <ac:spMk id="94211" creationId="{2F4C0CE7-B9FD-0E45-8A7B-DDDB3455B140}"/>
          </ac:spMkLst>
        </pc:spChg>
      </pc:sldChg>
      <pc:sldChg chg="modSp">
        <pc:chgData name="Khattab, Sherif" userId="c83b1e15-36f3-4f46-aceb-05aac24c545e" providerId="ADAL" clId="{E6EB0EA7-2544-4CF1-A7D6-AFF5E9AECA5D}" dt="2020-05-14T17:16:25.708" v="6"/>
        <pc:sldMkLst>
          <pc:docMk/>
          <pc:sldMk cId="2782429159" sldId="366"/>
        </pc:sldMkLst>
        <pc:spChg chg="mod">
          <ac:chgData name="Khattab, Sherif" userId="c83b1e15-36f3-4f46-aceb-05aac24c545e" providerId="ADAL" clId="{E6EB0EA7-2544-4CF1-A7D6-AFF5E9AECA5D}" dt="2020-05-14T17:16:25.708" v="6"/>
          <ac:spMkLst>
            <pc:docMk/>
            <pc:sldMk cId="2782429159" sldId="366"/>
            <ac:spMk id="4" creationId="{27D16428-557C-2344-B354-75ACA52C8E36}"/>
          </ac:spMkLst>
        </pc:spChg>
        <pc:spChg chg="mod">
          <ac:chgData name="Khattab, Sherif" userId="c83b1e15-36f3-4f46-aceb-05aac24c545e" providerId="ADAL" clId="{E6EB0EA7-2544-4CF1-A7D6-AFF5E9AECA5D}" dt="2020-05-14T17:16:25.708" v="6"/>
          <ac:spMkLst>
            <pc:docMk/>
            <pc:sldMk cId="2782429159" sldId="366"/>
            <ac:spMk id="5" creationId="{9B92B5DB-B929-F947-BA57-49A11A6B5B28}"/>
          </ac:spMkLst>
        </pc:spChg>
        <pc:spChg chg="mod">
          <ac:chgData name="Khattab, Sherif" userId="c83b1e15-36f3-4f46-aceb-05aac24c545e" providerId="ADAL" clId="{E6EB0EA7-2544-4CF1-A7D6-AFF5E9AECA5D}" dt="2020-05-14T17:16:25.708" v="6"/>
          <ac:spMkLst>
            <pc:docMk/>
            <pc:sldMk cId="2782429159" sldId="366"/>
            <ac:spMk id="95234" creationId="{22679527-1C13-D745-AD6F-BECD21053034}"/>
          </ac:spMkLst>
        </pc:spChg>
      </pc:sldChg>
      <pc:sldChg chg="modSp">
        <pc:chgData name="Khattab, Sherif" userId="c83b1e15-36f3-4f46-aceb-05aac24c545e" providerId="ADAL" clId="{E6EB0EA7-2544-4CF1-A7D6-AFF5E9AECA5D}" dt="2020-05-14T17:16:25.708" v="6"/>
        <pc:sldMkLst>
          <pc:docMk/>
          <pc:sldMk cId="2251973667" sldId="367"/>
        </pc:sldMkLst>
        <pc:spChg chg="mod">
          <ac:chgData name="Khattab, Sherif" userId="c83b1e15-36f3-4f46-aceb-05aac24c545e" providerId="ADAL" clId="{E6EB0EA7-2544-4CF1-A7D6-AFF5E9AECA5D}" dt="2020-05-14T17:16:25.708" v="6"/>
          <ac:spMkLst>
            <pc:docMk/>
            <pc:sldMk cId="2251973667" sldId="367"/>
            <ac:spMk id="4" creationId="{27AC079A-FDEE-5245-9DF2-0EA014E67F57}"/>
          </ac:spMkLst>
        </pc:spChg>
        <pc:spChg chg="mod">
          <ac:chgData name="Khattab, Sherif" userId="c83b1e15-36f3-4f46-aceb-05aac24c545e" providerId="ADAL" clId="{E6EB0EA7-2544-4CF1-A7D6-AFF5E9AECA5D}" dt="2020-05-14T17:16:25.708" v="6"/>
          <ac:spMkLst>
            <pc:docMk/>
            <pc:sldMk cId="2251973667" sldId="367"/>
            <ac:spMk id="5" creationId="{4BE14FC9-25DA-A545-BFFF-97AA43D9616B}"/>
          </ac:spMkLst>
        </pc:spChg>
        <pc:spChg chg="mod">
          <ac:chgData name="Khattab, Sherif" userId="c83b1e15-36f3-4f46-aceb-05aac24c545e" providerId="ADAL" clId="{E6EB0EA7-2544-4CF1-A7D6-AFF5E9AECA5D}" dt="2020-05-14T17:16:25.708" v="6"/>
          <ac:spMkLst>
            <pc:docMk/>
            <pc:sldMk cId="2251973667" sldId="367"/>
            <ac:spMk id="98306" creationId="{8383A26D-3C56-0042-8B6C-8FD1E0DFA250}"/>
          </ac:spMkLst>
        </pc:spChg>
        <pc:spChg chg="mod">
          <ac:chgData name="Khattab, Sherif" userId="c83b1e15-36f3-4f46-aceb-05aac24c545e" providerId="ADAL" clId="{E6EB0EA7-2544-4CF1-A7D6-AFF5E9AECA5D}" dt="2020-05-14T17:16:25.708" v="6"/>
          <ac:spMkLst>
            <pc:docMk/>
            <pc:sldMk cId="2251973667" sldId="367"/>
            <ac:spMk id="98307" creationId="{6AF066B1-89F4-4E4D-8ABF-40AC813F6866}"/>
          </ac:spMkLst>
        </pc:spChg>
      </pc:sldChg>
      <pc:sldChg chg="modSp">
        <pc:chgData name="Khattab, Sherif" userId="c83b1e15-36f3-4f46-aceb-05aac24c545e" providerId="ADAL" clId="{E6EB0EA7-2544-4CF1-A7D6-AFF5E9AECA5D}" dt="2020-05-14T17:16:25.708" v="6"/>
        <pc:sldMkLst>
          <pc:docMk/>
          <pc:sldMk cId="3138501136" sldId="368"/>
        </pc:sldMkLst>
        <pc:spChg chg="mod">
          <ac:chgData name="Khattab, Sherif" userId="c83b1e15-36f3-4f46-aceb-05aac24c545e" providerId="ADAL" clId="{E6EB0EA7-2544-4CF1-A7D6-AFF5E9AECA5D}" dt="2020-05-14T17:16:25.708" v="6"/>
          <ac:spMkLst>
            <pc:docMk/>
            <pc:sldMk cId="3138501136" sldId="368"/>
            <ac:spMk id="7" creationId="{532CA168-7A4E-084D-AF13-F17DA4C99AF9}"/>
          </ac:spMkLst>
        </pc:spChg>
        <pc:spChg chg="mod">
          <ac:chgData name="Khattab, Sherif" userId="c83b1e15-36f3-4f46-aceb-05aac24c545e" providerId="ADAL" clId="{E6EB0EA7-2544-4CF1-A7D6-AFF5E9AECA5D}" dt="2020-05-14T17:16:25.708" v="6"/>
          <ac:spMkLst>
            <pc:docMk/>
            <pc:sldMk cId="3138501136" sldId="368"/>
            <ac:spMk id="8" creationId="{0C0EE1E8-F246-0344-879F-ACDF28735FC1}"/>
          </ac:spMkLst>
        </pc:spChg>
        <pc:spChg chg="mod">
          <ac:chgData name="Khattab, Sherif" userId="c83b1e15-36f3-4f46-aceb-05aac24c545e" providerId="ADAL" clId="{E6EB0EA7-2544-4CF1-A7D6-AFF5E9AECA5D}" dt="2020-05-14T17:16:25.708" v="6"/>
          <ac:spMkLst>
            <pc:docMk/>
            <pc:sldMk cId="3138501136" sldId="368"/>
            <ac:spMk id="99333" creationId="{6961FFD0-3136-6744-AF77-2A7A1A790F1E}"/>
          </ac:spMkLst>
        </pc:spChg>
      </pc:sldChg>
      <pc:sldChg chg="modSp">
        <pc:chgData name="Khattab, Sherif" userId="c83b1e15-36f3-4f46-aceb-05aac24c545e" providerId="ADAL" clId="{E6EB0EA7-2544-4CF1-A7D6-AFF5E9AECA5D}" dt="2020-05-14T17:16:25.708" v="6"/>
        <pc:sldMkLst>
          <pc:docMk/>
          <pc:sldMk cId="3210992163" sldId="369"/>
        </pc:sldMkLst>
        <pc:spChg chg="mod">
          <ac:chgData name="Khattab, Sherif" userId="c83b1e15-36f3-4f46-aceb-05aac24c545e" providerId="ADAL" clId="{E6EB0EA7-2544-4CF1-A7D6-AFF5E9AECA5D}" dt="2020-05-14T17:16:25.708" v="6"/>
          <ac:spMkLst>
            <pc:docMk/>
            <pc:sldMk cId="3210992163" sldId="369"/>
            <ac:spMk id="4" creationId="{73DBA84E-7D96-E442-8FC3-A0C3749B1CC1}"/>
          </ac:spMkLst>
        </pc:spChg>
        <pc:spChg chg="mod">
          <ac:chgData name="Khattab, Sherif" userId="c83b1e15-36f3-4f46-aceb-05aac24c545e" providerId="ADAL" clId="{E6EB0EA7-2544-4CF1-A7D6-AFF5E9AECA5D}" dt="2020-05-14T17:16:25.708" v="6"/>
          <ac:spMkLst>
            <pc:docMk/>
            <pc:sldMk cId="3210992163" sldId="369"/>
            <ac:spMk id="5" creationId="{B9F1484A-3D19-CA4A-81F0-82E85A0AC7BB}"/>
          </ac:spMkLst>
        </pc:spChg>
        <pc:spChg chg="mod">
          <ac:chgData name="Khattab, Sherif" userId="c83b1e15-36f3-4f46-aceb-05aac24c545e" providerId="ADAL" clId="{E6EB0EA7-2544-4CF1-A7D6-AFF5E9AECA5D}" dt="2020-05-14T17:16:25.708" v="6"/>
          <ac:spMkLst>
            <pc:docMk/>
            <pc:sldMk cId="3210992163" sldId="369"/>
            <ac:spMk id="100354" creationId="{E957CE05-A4BD-144F-A0C4-0AAE7BD7009B}"/>
          </ac:spMkLst>
        </pc:spChg>
        <pc:spChg chg="mod">
          <ac:chgData name="Khattab, Sherif" userId="c83b1e15-36f3-4f46-aceb-05aac24c545e" providerId="ADAL" clId="{E6EB0EA7-2544-4CF1-A7D6-AFF5E9AECA5D}" dt="2020-05-14T17:16:25.708" v="6"/>
          <ac:spMkLst>
            <pc:docMk/>
            <pc:sldMk cId="3210992163" sldId="369"/>
            <ac:spMk id="100355" creationId="{0C36604A-A763-A345-B88E-8E6F2BF0C1FE}"/>
          </ac:spMkLst>
        </pc:spChg>
      </pc:sldChg>
      <pc:sldChg chg="modSp">
        <pc:chgData name="Khattab, Sherif" userId="c83b1e15-36f3-4f46-aceb-05aac24c545e" providerId="ADAL" clId="{E6EB0EA7-2544-4CF1-A7D6-AFF5E9AECA5D}" dt="2020-05-14T17:16:25.708" v="6"/>
        <pc:sldMkLst>
          <pc:docMk/>
          <pc:sldMk cId="4013065491" sldId="370"/>
        </pc:sldMkLst>
        <pc:spChg chg="mod">
          <ac:chgData name="Khattab, Sherif" userId="c83b1e15-36f3-4f46-aceb-05aac24c545e" providerId="ADAL" clId="{E6EB0EA7-2544-4CF1-A7D6-AFF5E9AECA5D}" dt="2020-05-14T17:16:25.708" v="6"/>
          <ac:spMkLst>
            <pc:docMk/>
            <pc:sldMk cId="4013065491" sldId="370"/>
            <ac:spMk id="6" creationId="{B0B49E68-86D2-5744-ABD1-0A95627B1316}"/>
          </ac:spMkLst>
        </pc:spChg>
        <pc:spChg chg="mod">
          <ac:chgData name="Khattab, Sherif" userId="c83b1e15-36f3-4f46-aceb-05aac24c545e" providerId="ADAL" clId="{E6EB0EA7-2544-4CF1-A7D6-AFF5E9AECA5D}" dt="2020-05-14T17:16:25.708" v="6"/>
          <ac:spMkLst>
            <pc:docMk/>
            <pc:sldMk cId="4013065491" sldId="370"/>
            <ac:spMk id="7" creationId="{FD8B4B24-CAA8-9C41-A932-1538077BB231}"/>
          </ac:spMkLst>
        </pc:spChg>
        <pc:spChg chg="mod">
          <ac:chgData name="Khattab, Sherif" userId="c83b1e15-36f3-4f46-aceb-05aac24c545e" providerId="ADAL" clId="{E6EB0EA7-2544-4CF1-A7D6-AFF5E9AECA5D}" dt="2020-05-14T17:16:25.708" v="6"/>
          <ac:spMkLst>
            <pc:docMk/>
            <pc:sldMk cId="4013065491" sldId="370"/>
            <ac:spMk id="101378" creationId="{1C91B2E0-F076-D54D-8685-060CEC00A4EC}"/>
          </ac:spMkLst>
        </pc:spChg>
      </pc:sldChg>
      <pc:sldChg chg="modSp">
        <pc:chgData name="Khattab, Sherif" userId="c83b1e15-36f3-4f46-aceb-05aac24c545e" providerId="ADAL" clId="{E6EB0EA7-2544-4CF1-A7D6-AFF5E9AECA5D}" dt="2020-05-14T17:16:25.708" v="6"/>
        <pc:sldMkLst>
          <pc:docMk/>
          <pc:sldMk cId="2592968416" sldId="371"/>
        </pc:sldMkLst>
        <pc:spChg chg="mod">
          <ac:chgData name="Khattab, Sherif" userId="c83b1e15-36f3-4f46-aceb-05aac24c545e" providerId="ADAL" clId="{E6EB0EA7-2544-4CF1-A7D6-AFF5E9AECA5D}" dt="2020-05-14T17:16:25.708" v="6"/>
          <ac:spMkLst>
            <pc:docMk/>
            <pc:sldMk cId="2592968416" sldId="371"/>
            <ac:spMk id="6" creationId="{04A613E7-574B-C34F-80DA-88C723B69E84}"/>
          </ac:spMkLst>
        </pc:spChg>
        <pc:spChg chg="mod">
          <ac:chgData name="Khattab, Sherif" userId="c83b1e15-36f3-4f46-aceb-05aac24c545e" providerId="ADAL" clId="{E6EB0EA7-2544-4CF1-A7D6-AFF5E9AECA5D}" dt="2020-05-14T17:16:25.708" v="6"/>
          <ac:spMkLst>
            <pc:docMk/>
            <pc:sldMk cId="2592968416" sldId="371"/>
            <ac:spMk id="7" creationId="{7CC2F7F6-93EA-AE4F-84CC-7374B32F503D}"/>
          </ac:spMkLst>
        </pc:spChg>
        <pc:spChg chg="mod">
          <ac:chgData name="Khattab, Sherif" userId="c83b1e15-36f3-4f46-aceb-05aac24c545e" providerId="ADAL" clId="{E6EB0EA7-2544-4CF1-A7D6-AFF5E9AECA5D}" dt="2020-05-14T17:16:25.708" v="6"/>
          <ac:spMkLst>
            <pc:docMk/>
            <pc:sldMk cId="2592968416" sldId="371"/>
            <ac:spMk id="102404" creationId="{6FDA00AC-6865-D94C-836F-7D9600078A83}"/>
          </ac:spMkLst>
        </pc:spChg>
      </pc:sldChg>
      <pc:sldChg chg="modSp">
        <pc:chgData name="Khattab, Sherif" userId="c83b1e15-36f3-4f46-aceb-05aac24c545e" providerId="ADAL" clId="{E6EB0EA7-2544-4CF1-A7D6-AFF5E9AECA5D}" dt="2020-05-14T17:16:25.708" v="6"/>
        <pc:sldMkLst>
          <pc:docMk/>
          <pc:sldMk cId="3848335379" sldId="372"/>
        </pc:sldMkLst>
        <pc:spChg chg="mod">
          <ac:chgData name="Khattab, Sherif" userId="c83b1e15-36f3-4f46-aceb-05aac24c545e" providerId="ADAL" clId="{E6EB0EA7-2544-4CF1-A7D6-AFF5E9AECA5D}" dt="2020-05-14T17:16:25.708" v="6"/>
          <ac:spMkLst>
            <pc:docMk/>
            <pc:sldMk cId="3848335379" sldId="372"/>
            <ac:spMk id="7" creationId="{1C1CA73E-1E55-D244-B89B-B72382873627}"/>
          </ac:spMkLst>
        </pc:spChg>
        <pc:spChg chg="mod">
          <ac:chgData name="Khattab, Sherif" userId="c83b1e15-36f3-4f46-aceb-05aac24c545e" providerId="ADAL" clId="{E6EB0EA7-2544-4CF1-A7D6-AFF5E9AECA5D}" dt="2020-05-14T17:16:25.708" v="6"/>
          <ac:spMkLst>
            <pc:docMk/>
            <pc:sldMk cId="3848335379" sldId="372"/>
            <ac:spMk id="8" creationId="{79E131D4-95F6-D248-9154-AE15F551EEE7}"/>
          </ac:spMkLst>
        </pc:spChg>
        <pc:spChg chg="mod">
          <ac:chgData name="Khattab, Sherif" userId="c83b1e15-36f3-4f46-aceb-05aac24c545e" providerId="ADAL" clId="{E6EB0EA7-2544-4CF1-A7D6-AFF5E9AECA5D}" dt="2020-05-14T17:16:25.708" v="6"/>
          <ac:spMkLst>
            <pc:docMk/>
            <pc:sldMk cId="3848335379" sldId="372"/>
            <ac:spMk id="103429" creationId="{8D930911-1A6D-B54F-B76E-66809DD1728E}"/>
          </ac:spMkLst>
        </pc:spChg>
        <pc:spChg chg="mod">
          <ac:chgData name="Khattab, Sherif" userId="c83b1e15-36f3-4f46-aceb-05aac24c545e" providerId="ADAL" clId="{E6EB0EA7-2544-4CF1-A7D6-AFF5E9AECA5D}" dt="2020-05-14T17:16:25.708" v="6"/>
          <ac:spMkLst>
            <pc:docMk/>
            <pc:sldMk cId="3848335379" sldId="372"/>
            <ac:spMk id="103430" creationId="{0CA11B9E-1475-6C4F-9C95-B08141F31ADC}"/>
          </ac:spMkLst>
        </pc:spChg>
      </pc:sldChg>
      <pc:sldChg chg="modSp">
        <pc:chgData name="Khattab, Sherif" userId="c83b1e15-36f3-4f46-aceb-05aac24c545e" providerId="ADAL" clId="{E6EB0EA7-2544-4CF1-A7D6-AFF5E9AECA5D}" dt="2020-05-14T17:16:25.708" v="6"/>
        <pc:sldMkLst>
          <pc:docMk/>
          <pc:sldMk cId="3161117264" sldId="373"/>
        </pc:sldMkLst>
        <pc:spChg chg="mod">
          <ac:chgData name="Khattab, Sherif" userId="c83b1e15-36f3-4f46-aceb-05aac24c545e" providerId="ADAL" clId="{E6EB0EA7-2544-4CF1-A7D6-AFF5E9AECA5D}" dt="2020-05-14T17:16:25.708" v="6"/>
          <ac:spMkLst>
            <pc:docMk/>
            <pc:sldMk cId="3161117264" sldId="373"/>
            <ac:spMk id="4" creationId="{D286E859-8EBE-914A-BE43-1BFE745BB03C}"/>
          </ac:spMkLst>
        </pc:spChg>
        <pc:spChg chg="mod">
          <ac:chgData name="Khattab, Sherif" userId="c83b1e15-36f3-4f46-aceb-05aac24c545e" providerId="ADAL" clId="{E6EB0EA7-2544-4CF1-A7D6-AFF5E9AECA5D}" dt="2020-05-14T17:16:25.708" v="6"/>
          <ac:spMkLst>
            <pc:docMk/>
            <pc:sldMk cId="3161117264" sldId="373"/>
            <ac:spMk id="5" creationId="{BB0DD3E4-3515-714D-878B-FD1CC73773E4}"/>
          </ac:spMkLst>
        </pc:spChg>
        <pc:spChg chg="mod">
          <ac:chgData name="Khattab, Sherif" userId="c83b1e15-36f3-4f46-aceb-05aac24c545e" providerId="ADAL" clId="{E6EB0EA7-2544-4CF1-A7D6-AFF5E9AECA5D}" dt="2020-05-14T17:16:25.708" v="6"/>
          <ac:spMkLst>
            <pc:docMk/>
            <pc:sldMk cId="3161117264" sldId="373"/>
            <ac:spMk id="104450" creationId="{EB53BFD2-2569-C440-A78C-F70A1D185BE8}"/>
          </ac:spMkLst>
        </pc:spChg>
        <pc:spChg chg="mod">
          <ac:chgData name="Khattab, Sherif" userId="c83b1e15-36f3-4f46-aceb-05aac24c545e" providerId="ADAL" clId="{E6EB0EA7-2544-4CF1-A7D6-AFF5E9AECA5D}" dt="2020-05-14T17:16:25.708" v="6"/>
          <ac:spMkLst>
            <pc:docMk/>
            <pc:sldMk cId="3161117264" sldId="373"/>
            <ac:spMk id="104451" creationId="{36A9E868-CE41-B547-B6C1-87C325B8A1FF}"/>
          </ac:spMkLst>
        </pc:spChg>
      </pc:sldChg>
      <pc:sldChg chg="modSp">
        <pc:chgData name="Khattab, Sherif" userId="c83b1e15-36f3-4f46-aceb-05aac24c545e" providerId="ADAL" clId="{E6EB0EA7-2544-4CF1-A7D6-AFF5E9AECA5D}" dt="2020-05-14T17:16:25.708" v="6"/>
        <pc:sldMkLst>
          <pc:docMk/>
          <pc:sldMk cId="1542066946" sldId="374"/>
        </pc:sldMkLst>
        <pc:spChg chg="mod">
          <ac:chgData name="Khattab, Sherif" userId="c83b1e15-36f3-4f46-aceb-05aac24c545e" providerId="ADAL" clId="{E6EB0EA7-2544-4CF1-A7D6-AFF5E9AECA5D}" dt="2020-05-14T17:16:25.708" v="6"/>
          <ac:spMkLst>
            <pc:docMk/>
            <pc:sldMk cId="1542066946" sldId="374"/>
            <ac:spMk id="4" creationId="{EEDC933A-1F17-A24F-80B2-2B746C541E3D}"/>
          </ac:spMkLst>
        </pc:spChg>
        <pc:spChg chg="mod">
          <ac:chgData name="Khattab, Sherif" userId="c83b1e15-36f3-4f46-aceb-05aac24c545e" providerId="ADAL" clId="{E6EB0EA7-2544-4CF1-A7D6-AFF5E9AECA5D}" dt="2020-05-14T17:16:25.708" v="6"/>
          <ac:spMkLst>
            <pc:docMk/>
            <pc:sldMk cId="1542066946" sldId="374"/>
            <ac:spMk id="5" creationId="{309D0953-6635-1B4D-A779-9F44EE0705E6}"/>
          </ac:spMkLst>
        </pc:spChg>
        <pc:spChg chg="mod">
          <ac:chgData name="Khattab, Sherif" userId="c83b1e15-36f3-4f46-aceb-05aac24c545e" providerId="ADAL" clId="{E6EB0EA7-2544-4CF1-A7D6-AFF5E9AECA5D}" dt="2020-05-14T17:16:25.708" v="6"/>
          <ac:spMkLst>
            <pc:docMk/>
            <pc:sldMk cId="1542066946" sldId="374"/>
            <ac:spMk id="105474" creationId="{6E60B537-4E2B-3645-8740-E45FF319D167}"/>
          </ac:spMkLst>
        </pc:spChg>
        <pc:spChg chg="mod">
          <ac:chgData name="Khattab, Sherif" userId="c83b1e15-36f3-4f46-aceb-05aac24c545e" providerId="ADAL" clId="{E6EB0EA7-2544-4CF1-A7D6-AFF5E9AECA5D}" dt="2020-05-14T17:16:25.708" v="6"/>
          <ac:spMkLst>
            <pc:docMk/>
            <pc:sldMk cId="1542066946" sldId="374"/>
            <ac:spMk id="105475" creationId="{B2EA02B2-FF2F-E840-9115-9F46B908CC54}"/>
          </ac:spMkLst>
        </pc:spChg>
      </pc:sldChg>
      <pc:sldChg chg="modSp">
        <pc:chgData name="Khattab, Sherif" userId="c83b1e15-36f3-4f46-aceb-05aac24c545e" providerId="ADAL" clId="{E6EB0EA7-2544-4CF1-A7D6-AFF5E9AECA5D}" dt="2020-05-14T17:16:25.708" v="6"/>
        <pc:sldMkLst>
          <pc:docMk/>
          <pc:sldMk cId="834112894" sldId="375"/>
        </pc:sldMkLst>
        <pc:spChg chg="mod">
          <ac:chgData name="Khattab, Sherif" userId="c83b1e15-36f3-4f46-aceb-05aac24c545e" providerId="ADAL" clId="{E6EB0EA7-2544-4CF1-A7D6-AFF5E9AECA5D}" dt="2020-05-14T17:16:25.708" v="6"/>
          <ac:spMkLst>
            <pc:docMk/>
            <pc:sldMk cId="834112894" sldId="375"/>
            <ac:spMk id="4" creationId="{31956E2C-E5A6-0647-BF42-137E615716E0}"/>
          </ac:spMkLst>
        </pc:spChg>
        <pc:spChg chg="mod">
          <ac:chgData name="Khattab, Sherif" userId="c83b1e15-36f3-4f46-aceb-05aac24c545e" providerId="ADAL" clId="{E6EB0EA7-2544-4CF1-A7D6-AFF5E9AECA5D}" dt="2020-05-14T17:16:25.708" v="6"/>
          <ac:spMkLst>
            <pc:docMk/>
            <pc:sldMk cId="834112894" sldId="375"/>
            <ac:spMk id="5" creationId="{B7C7726A-A27A-B54E-8233-121EE02C6ADC}"/>
          </ac:spMkLst>
        </pc:spChg>
        <pc:spChg chg="mod">
          <ac:chgData name="Khattab, Sherif" userId="c83b1e15-36f3-4f46-aceb-05aac24c545e" providerId="ADAL" clId="{E6EB0EA7-2544-4CF1-A7D6-AFF5E9AECA5D}" dt="2020-05-14T17:16:25.708" v="6"/>
          <ac:spMkLst>
            <pc:docMk/>
            <pc:sldMk cId="834112894" sldId="375"/>
            <ac:spMk id="112642" creationId="{838EA777-B608-8E4A-8B51-786B3BEF4E8D}"/>
          </ac:spMkLst>
        </pc:spChg>
        <pc:spChg chg="mod">
          <ac:chgData name="Khattab, Sherif" userId="c83b1e15-36f3-4f46-aceb-05aac24c545e" providerId="ADAL" clId="{E6EB0EA7-2544-4CF1-A7D6-AFF5E9AECA5D}" dt="2020-05-14T17:16:25.708" v="6"/>
          <ac:spMkLst>
            <pc:docMk/>
            <pc:sldMk cId="834112894" sldId="375"/>
            <ac:spMk id="112643" creationId="{362D90CE-C693-414D-B6F5-8829A4C95071}"/>
          </ac:spMkLst>
        </pc:spChg>
      </pc:sldChg>
      <pc:sldChg chg="modSp">
        <pc:chgData name="Khattab, Sherif" userId="c83b1e15-36f3-4f46-aceb-05aac24c545e" providerId="ADAL" clId="{E6EB0EA7-2544-4CF1-A7D6-AFF5E9AECA5D}" dt="2020-05-14T17:16:25.708" v="6"/>
        <pc:sldMkLst>
          <pc:docMk/>
          <pc:sldMk cId="1165577892" sldId="376"/>
        </pc:sldMkLst>
        <pc:spChg chg="mod">
          <ac:chgData name="Khattab, Sherif" userId="c83b1e15-36f3-4f46-aceb-05aac24c545e" providerId="ADAL" clId="{E6EB0EA7-2544-4CF1-A7D6-AFF5E9AECA5D}" dt="2020-05-14T17:16:25.708" v="6"/>
          <ac:spMkLst>
            <pc:docMk/>
            <pc:sldMk cId="1165577892" sldId="376"/>
            <ac:spMk id="40" creationId="{67328B6C-4287-814A-93BF-39FD1F8937B2}"/>
          </ac:spMkLst>
        </pc:spChg>
        <pc:spChg chg="mod">
          <ac:chgData name="Khattab, Sherif" userId="c83b1e15-36f3-4f46-aceb-05aac24c545e" providerId="ADAL" clId="{E6EB0EA7-2544-4CF1-A7D6-AFF5E9AECA5D}" dt="2020-05-14T17:16:25.708" v="6"/>
          <ac:spMkLst>
            <pc:docMk/>
            <pc:sldMk cId="1165577892" sldId="376"/>
            <ac:spMk id="41" creationId="{8B2F9FDC-8F0A-CC49-98A2-71FB6688BA80}"/>
          </ac:spMkLst>
        </pc:spChg>
        <pc:spChg chg="mod">
          <ac:chgData name="Khattab, Sherif" userId="c83b1e15-36f3-4f46-aceb-05aac24c545e" providerId="ADAL" clId="{E6EB0EA7-2544-4CF1-A7D6-AFF5E9AECA5D}" dt="2020-05-14T17:16:25.708" v="6"/>
          <ac:spMkLst>
            <pc:docMk/>
            <pc:sldMk cId="1165577892" sldId="376"/>
            <ac:spMk id="113666" creationId="{75B0BB18-45FE-C145-86F9-5F2D13AD61F3}"/>
          </ac:spMkLst>
        </pc:spChg>
        <pc:spChg chg="mod">
          <ac:chgData name="Khattab, Sherif" userId="c83b1e15-36f3-4f46-aceb-05aac24c545e" providerId="ADAL" clId="{E6EB0EA7-2544-4CF1-A7D6-AFF5E9AECA5D}" dt="2020-05-14T17:16:25.708" v="6"/>
          <ac:spMkLst>
            <pc:docMk/>
            <pc:sldMk cId="1165577892" sldId="376"/>
            <ac:spMk id="113667" creationId="{53E09A75-9602-D845-8429-42B9F821B4BA}"/>
          </ac:spMkLst>
        </pc:spChg>
      </pc:sldChg>
      <pc:sldChg chg="modSp">
        <pc:chgData name="Khattab, Sherif" userId="c83b1e15-36f3-4f46-aceb-05aac24c545e" providerId="ADAL" clId="{E6EB0EA7-2544-4CF1-A7D6-AFF5E9AECA5D}" dt="2020-05-14T17:16:25.708" v="6"/>
        <pc:sldMkLst>
          <pc:docMk/>
          <pc:sldMk cId="583513582" sldId="377"/>
        </pc:sldMkLst>
        <pc:spChg chg="mod">
          <ac:chgData name="Khattab, Sherif" userId="c83b1e15-36f3-4f46-aceb-05aac24c545e" providerId="ADAL" clId="{E6EB0EA7-2544-4CF1-A7D6-AFF5E9AECA5D}" dt="2020-05-14T17:16:25.708" v="6"/>
          <ac:spMkLst>
            <pc:docMk/>
            <pc:sldMk cId="583513582" sldId="377"/>
            <ac:spMk id="7" creationId="{0E336C6B-24E5-C547-995B-7595329F8449}"/>
          </ac:spMkLst>
        </pc:spChg>
        <pc:spChg chg="mod">
          <ac:chgData name="Khattab, Sherif" userId="c83b1e15-36f3-4f46-aceb-05aac24c545e" providerId="ADAL" clId="{E6EB0EA7-2544-4CF1-A7D6-AFF5E9AECA5D}" dt="2020-05-14T17:16:25.708" v="6"/>
          <ac:spMkLst>
            <pc:docMk/>
            <pc:sldMk cId="583513582" sldId="377"/>
            <ac:spMk id="8" creationId="{E0264D84-51E2-CF40-866C-B9902608A9A7}"/>
          </ac:spMkLst>
        </pc:spChg>
        <pc:spChg chg="mod">
          <ac:chgData name="Khattab, Sherif" userId="c83b1e15-36f3-4f46-aceb-05aac24c545e" providerId="ADAL" clId="{E6EB0EA7-2544-4CF1-A7D6-AFF5E9AECA5D}" dt="2020-05-14T17:16:25.708" v="6"/>
          <ac:spMkLst>
            <pc:docMk/>
            <pc:sldMk cId="583513582" sldId="377"/>
            <ac:spMk id="114693" creationId="{2AAD9DE3-45D5-A249-B337-D99D281826B9}"/>
          </ac:spMkLst>
        </pc:spChg>
      </pc:sldChg>
      <pc:sldChg chg="modSp">
        <pc:chgData name="Khattab, Sherif" userId="c83b1e15-36f3-4f46-aceb-05aac24c545e" providerId="ADAL" clId="{E6EB0EA7-2544-4CF1-A7D6-AFF5E9AECA5D}" dt="2020-05-14T17:16:25.708" v="6"/>
        <pc:sldMkLst>
          <pc:docMk/>
          <pc:sldMk cId="3990797458" sldId="378"/>
        </pc:sldMkLst>
        <pc:spChg chg="mod">
          <ac:chgData name="Khattab, Sherif" userId="c83b1e15-36f3-4f46-aceb-05aac24c545e" providerId="ADAL" clId="{E6EB0EA7-2544-4CF1-A7D6-AFF5E9AECA5D}" dt="2020-05-14T17:16:25.708" v="6"/>
          <ac:spMkLst>
            <pc:docMk/>
            <pc:sldMk cId="3990797458" sldId="378"/>
            <ac:spMk id="4" creationId="{BD0C602E-3244-7347-8C4C-7141324C4D74}"/>
          </ac:spMkLst>
        </pc:spChg>
        <pc:spChg chg="mod">
          <ac:chgData name="Khattab, Sherif" userId="c83b1e15-36f3-4f46-aceb-05aac24c545e" providerId="ADAL" clId="{E6EB0EA7-2544-4CF1-A7D6-AFF5E9AECA5D}" dt="2020-05-14T17:16:25.708" v="6"/>
          <ac:spMkLst>
            <pc:docMk/>
            <pc:sldMk cId="3990797458" sldId="378"/>
            <ac:spMk id="5" creationId="{83641B87-BBB9-9941-85A4-F6E6D630A406}"/>
          </ac:spMkLst>
        </pc:spChg>
        <pc:spChg chg="mod">
          <ac:chgData name="Khattab, Sherif" userId="c83b1e15-36f3-4f46-aceb-05aac24c545e" providerId="ADAL" clId="{E6EB0EA7-2544-4CF1-A7D6-AFF5E9AECA5D}" dt="2020-05-14T17:16:25.708" v="6"/>
          <ac:spMkLst>
            <pc:docMk/>
            <pc:sldMk cId="3990797458" sldId="378"/>
            <ac:spMk id="115714" creationId="{662FDEC6-1A57-7A4E-BD61-B4C9C42FB107}"/>
          </ac:spMkLst>
        </pc:spChg>
        <pc:spChg chg="mod">
          <ac:chgData name="Khattab, Sherif" userId="c83b1e15-36f3-4f46-aceb-05aac24c545e" providerId="ADAL" clId="{E6EB0EA7-2544-4CF1-A7D6-AFF5E9AECA5D}" dt="2020-05-14T17:16:25.708" v="6"/>
          <ac:spMkLst>
            <pc:docMk/>
            <pc:sldMk cId="3990797458" sldId="378"/>
            <ac:spMk id="115715" creationId="{9CCF0D6A-3A12-D542-BC48-B9C95F39152F}"/>
          </ac:spMkLst>
        </pc:spChg>
      </pc:sldChg>
      <pc:sldChg chg="modSp">
        <pc:chgData name="Khattab, Sherif" userId="c83b1e15-36f3-4f46-aceb-05aac24c545e" providerId="ADAL" clId="{E6EB0EA7-2544-4CF1-A7D6-AFF5E9AECA5D}" dt="2020-05-14T17:16:25.708" v="6"/>
        <pc:sldMkLst>
          <pc:docMk/>
          <pc:sldMk cId="2736486443" sldId="379"/>
        </pc:sldMkLst>
        <pc:spChg chg="mod">
          <ac:chgData name="Khattab, Sherif" userId="c83b1e15-36f3-4f46-aceb-05aac24c545e" providerId="ADAL" clId="{E6EB0EA7-2544-4CF1-A7D6-AFF5E9AECA5D}" dt="2020-05-14T17:16:25.708" v="6"/>
          <ac:spMkLst>
            <pc:docMk/>
            <pc:sldMk cId="2736486443" sldId="379"/>
            <ac:spMk id="7" creationId="{58C40539-46F0-494A-8163-8D5BF28501B8}"/>
          </ac:spMkLst>
        </pc:spChg>
        <pc:spChg chg="mod">
          <ac:chgData name="Khattab, Sherif" userId="c83b1e15-36f3-4f46-aceb-05aac24c545e" providerId="ADAL" clId="{E6EB0EA7-2544-4CF1-A7D6-AFF5E9AECA5D}" dt="2020-05-14T17:16:25.708" v="6"/>
          <ac:spMkLst>
            <pc:docMk/>
            <pc:sldMk cId="2736486443" sldId="379"/>
            <ac:spMk id="8" creationId="{FE005030-9F97-AB44-8CA9-4B4CEC2B226B}"/>
          </ac:spMkLst>
        </pc:spChg>
        <pc:spChg chg="mod">
          <ac:chgData name="Khattab, Sherif" userId="c83b1e15-36f3-4f46-aceb-05aac24c545e" providerId="ADAL" clId="{E6EB0EA7-2544-4CF1-A7D6-AFF5E9AECA5D}" dt="2020-05-14T17:16:25.708" v="6"/>
          <ac:spMkLst>
            <pc:docMk/>
            <pc:sldMk cId="2736486443" sldId="379"/>
            <ac:spMk id="116741" creationId="{61954CF2-0056-D24F-AC34-B313ACE689DF}"/>
          </ac:spMkLst>
        </pc:spChg>
        <pc:spChg chg="mod">
          <ac:chgData name="Khattab, Sherif" userId="c83b1e15-36f3-4f46-aceb-05aac24c545e" providerId="ADAL" clId="{E6EB0EA7-2544-4CF1-A7D6-AFF5E9AECA5D}" dt="2020-05-14T17:16:25.708" v="6"/>
          <ac:spMkLst>
            <pc:docMk/>
            <pc:sldMk cId="2736486443" sldId="379"/>
            <ac:spMk id="116742" creationId="{7FDA39D6-D460-F84C-B825-972ADE5DCF4A}"/>
          </ac:spMkLst>
        </pc:spChg>
      </pc:sldChg>
      <pc:sldChg chg="modSp">
        <pc:chgData name="Khattab, Sherif" userId="c83b1e15-36f3-4f46-aceb-05aac24c545e" providerId="ADAL" clId="{E6EB0EA7-2544-4CF1-A7D6-AFF5E9AECA5D}" dt="2020-05-14T17:16:25.708" v="6"/>
        <pc:sldMkLst>
          <pc:docMk/>
          <pc:sldMk cId="541381985" sldId="380"/>
        </pc:sldMkLst>
        <pc:spChg chg="mod">
          <ac:chgData name="Khattab, Sherif" userId="c83b1e15-36f3-4f46-aceb-05aac24c545e" providerId="ADAL" clId="{E6EB0EA7-2544-4CF1-A7D6-AFF5E9AECA5D}" dt="2020-05-14T17:16:25.708" v="6"/>
          <ac:spMkLst>
            <pc:docMk/>
            <pc:sldMk cId="541381985" sldId="380"/>
            <ac:spMk id="23" creationId="{D8BAE81C-B76B-1043-9117-0845AC5B4638}"/>
          </ac:spMkLst>
        </pc:spChg>
        <pc:spChg chg="mod">
          <ac:chgData name="Khattab, Sherif" userId="c83b1e15-36f3-4f46-aceb-05aac24c545e" providerId="ADAL" clId="{E6EB0EA7-2544-4CF1-A7D6-AFF5E9AECA5D}" dt="2020-05-14T17:16:25.708" v="6"/>
          <ac:spMkLst>
            <pc:docMk/>
            <pc:sldMk cId="541381985" sldId="380"/>
            <ac:spMk id="24" creationId="{E12A7118-22DB-E24A-AC7D-671F01F34327}"/>
          </ac:spMkLst>
        </pc:spChg>
        <pc:spChg chg="mod">
          <ac:chgData name="Khattab, Sherif" userId="c83b1e15-36f3-4f46-aceb-05aac24c545e" providerId="ADAL" clId="{E6EB0EA7-2544-4CF1-A7D6-AFF5E9AECA5D}" dt="2020-05-14T17:16:25.708" v="6"/>
          <ac:spMkLst>
            <pc:docMk/>
            <pc:sldMk cId="541381985" sldId="380"/>
            <ac:spMk id="118786" creationId="{26D54543-5CF1-B947-A0EE-00F2D893EE94}"/>
          </ac:spMkLst>
        </pc:spChg>
      </pc:sldChg>
      <pc:sldChg chg="modSp">
        <pc:chgData name="Khattab, Sherif" userId="c83b1e15-36f3-4f46-aceb-05aac24c545e" providerId="ADAL" clId="{E6EB0EA7-2544-4CF1-A7D6-AFF5E9AECA5D}" dt="2020-05-14T17:16:25.708" v="6"/>
        <pc:sldMkLst>
          <pc:docMk/>
          <pc:sldMk cId="2235897330" sldId="381"/>
        </pc:sldMkLst>
        <pc:spChg chg="mod">
          <ac:chgData name="Khattab, Sherif" userId="c83b1e15-36f3-4f46-aceb-05aac24c545e" providerId="ADAL" clId="{E6EB0EA7-2544-4CF1-A7D6-AFF5E9AECA5D}" dt="2020-05-14T17:16:25.708" v="6"/>
          <ac:spMkLst>
            <pc:docMk/>
            <pc:sldMk cId="2235897330" sldId="381"/>
            <ac:spMk id="6" creationId="{14AD1B91-AC10-B440-9C4C-C14AAC27D890}"/>
          </ac:spMkLst>
        </pc:spChg>
        <pc:spChg chg="mod">
          <ac:chgData name="Khattab, Sherif" userId="c83b1e15-36f3-4f46-aceb-05aac24c545e" providerId="ADAL" clId="{E6EB0EA7-2544-4CF1-A7D6-AFF5E9AECA5D}" dt="2020-05-14T17:16:25.708" v="6"/>
          <ac:spMkLst>
            <pc:docMk/>
            <pc:sldMk cId="2235897330" sldId="381"/>
            <ac:spMk id="7" creationId="{B9EE9886-5992-E94D-9C19-0A09959F63CE}"/>
          </ac:spMkLst>
        </pc:spChg>
        <pc:spChg chg="mod">
          <ac:chgData name="Khattab, Sherif" userId="c83b1e15-36f3-4f46-aceb-05aac24c545e" providerId="ADAL" clId="{E6EB0EA7-2544-4CF1-A7D6-AFF5E9AECA5D}" dt="2020-05-14T17:16:25.708" v="6"/>
          <ac:spMkLst>
            <pc:docMk/>
            <pc:sldMk cId="2235897330" sldId="381"/>
            <ac:spMk id="119812" creationId="{A73752DD-1D6A-F745-BB51-635DA198A402}"/>
          </ac:spMkLst>
        </pc:spChg>
        <pc:spChg chg="mod">
          <ac:chgData name="Khattab, Sherif" userId="c83b1e15-36f3-4f46-aceb-05aac24c545e" providerId="ADAL" clId="{E6EB0EA7-2544-4CF1-A7D6-AFF5E9AECA5D}" dt="2020-05-14T17:16:25.708" v="6"/>
          <ac:spMkLst>
            <pc:docMk/>
            <pc:sldMk cId="2235897330" sldId="381"/>
            <ac:spMk id="119813" creationId="{2D0E5FEC-FE0E-9048-B247-70B668077E38}"/>
          </ac:spMkLst>
        </pc:spChg>
      </pc:sldChg>
      <pc:sldChg chg="modSp">
        <pc:chgData name="Khattab, Sherif" userId="c83b1e15-36f3-4f46-aceb-05aac24c545e" providerId="ADAL" clId="{E6EB0EA7-2544-4CF1-A7D6-AFF5E9AECA5D}" dt="2020-05-14T17:16:25.708" v="6"/>
        <pc:sldMkLst>
          <pc:docMk/>
          <pc:sldMk cId="3360044446" sldId="382"/>
        </pc:sldMkLst>
        <pc:spChg chg="mod">
          <ac:chgData name="Khattab, Sherif" userId="c83b1e15-36f3-4f46-aceb-05aac24c545e" providerId="ADAL" clId="{E6EB0EA7-2544-4CF1-A7D6-AFF5E9AECA5D}" dt="2020-05-14T17:16:25.708" v="6"/>
          <ac:spMkLst>
            <pc:docMk/>
            <pc:sldMk cId="3360044446" sldId="382"/>
            <ac:spMk id="6" creationId="{892037B0-DA9E-524E-9830-DB51F1E2FAD4}"/>
          </ac:spMkLst>
        </pc:spChg>
        <pc:spChg chg="mod">
          <ac:chgData name="Khattab, Sherif" userId="c83b1e15-36f3-4f46-aceb-05aac24c545e" providerId="ADAL" clId="{E6EB0EA7-2544-4CF1-A7D6-AFF5E9AECA5D}" dt="2020-05-14T17:16:25.708" v="6"/>
          <ac:spMkLst>
            <pc:docMk/>
            <pc:sldMk cId="3360044446" sldId="382"/>
            <ac:spMk id="7" creationId="{7AAA58F4-97D1-A64F-ABCD-20A52A9C827F}"/>
          </ac:spMkLst>
        </pc:spChg>
        <pc:spChg chg="mod">
          <ac:chgData name="Khattab, Sherif" userId="c83b1e15-36f3-4f46-aceb-05aac24c545e" providerId="ADAL" clId="{E6EB0EA7-2544-4CF1-A7D6-AFF5E9AECA5D}" dt="2020-05-14T17:16:25.708" v="6"/>
          <ac:spMkLst>
            <pc:docMk/>
            <pc:sldMk cId="3360044446" sldId="382"/>
            <ac:spMk id="120836" creationId="{88BA2802-16A1-694F-9A85-7A5E70F37E97}"/>
          </ac:spMkLst>
        </pc:spChg>
      </pc:sldChg>
      <pc:sldChg chg="modSp">
        <pc:chgData name="Khattab, Sherif" userId="c83b1e15-36f3-4f46-aceb-05aac24c545e" providerId="ADAL" clId="{E6EB0EA7-2544-4CF1-A7D6-AFF5E9AECA5D}" dt="2020-05-14T17:16:25.708" v="6"/>
        <pc:sldMkLst>
          <pc:docMk/>
          <pc:sldMk cId="1954384084" sldId="383"/>
        </pc:sldMkLst>
        <pc:spChg chg="mod">
          <ac:chgData name="Khattab, Sherif" userId="c83b1e15-36f3-4f46-aceb-05aac24c545e" providerId="ADAL" clId="{E6EB0EA7-2544-4CF1-A7D6-AFF5E9AECA5D}" dt="2020-05-14T17:16:25.708" v="6"/>
          <ac:spMkLst>
            <pc:docMk/>
            <pc:sldMk cId="1954384084" sldId="383"/>
            <ac:spMk id="2" creationId="{C152C312-EE9A-B14C-81EE-6E9046ACD9F5}"/>
          </ac:spMkLst>
        </pc:spChg>
        <pc:spChg chg="mod">
          <ac:chgData name="Khattab, Sherif" userId="c83b1e15-36f3-4f46-aceb-05aac24c545e" providerId="ADAL" clId="{E6EB0EA7-2544-4CF1-A7D6-AFF5E9AECA5D}" dt="2020-05-14T17:16:25.708" v="6"/>
          <ac:spMkLst>
            <pc:docMk/>
            <pc:sldMk cId="1954384084" sldId="383"/>
            <ac:spMk id="6" creationId="{42655DCF-2496-8343-8285-CC501D3D933F}"/>
          </ac:spMkLst>
        </pc:spChg>
        <pc:spChg chg="mod">
          <ac:chgData name="Khattab, Sherif" userId="c83b1e15-36f3-4f46-aceb-05aac24c545e" providerId="ADAL" clId="{E6EB0EA7-2544-4CF1-A7D6-AFF5E9AECA5D}" dt="2020-05-14T17:16:25.708" v="6"/>
          <ac:spMkLst>
            <pc:docMk/>
            <pc:sldMk cId="1954384084" sldId="383"/>
            <ac:spMk id="7" creationId="{46F010D7-2CC3-2A4D-91D1-83C1FF96DE38}"/>
          </ac:spMkLst>
        </pc:spChg>
        <pc:spChg chg="mod">
          <ac:chgData name="Khattab, Sherif" userId="c83b1e15-36f3-4f46-aceb-05aac24c545e" providerId="ADAL" clId="{E6EB0EA7-2544-4CF1-A7D6-AFF5E9AECA5D}" dt="2020-05-14T17:16:25.708" v="6"/>
          <ac:spMkLst>
            <pc:docMk/>
            <pc:sldMk cId="1954384084" sldId="383"/>
            <ac:spMk id="121858" creationId="{996677B1-E9B9-7E43-80C2-5A0146DDFBD6}"/>
          </ac:spMkLst>
        </pc:spChg>
      </pc:sldChg>
      <pc:sldChg chg="modSp">
        <pc:chgData name="Khattab, Sherif" userId="c83b1e15-36f3-4f46-aceb-05aac24c545e" providerId="ADAL" clId="{E6EB0EA7-2544-4CF1-A7D6-AFF5E9AECA5D}" dt="2020-05-14T17:16:25.708" v="6"/>
        <pc:sldMkLst>
          <pc:docMk/>
          <pc:sldMk cId="220759689" sldId="384"/>
        </pc:sldMkLst>
        <pc:spChg chg="mod">
          <ac:chgData name="Khattab, Sherif" userId="c83b1e15-36f3-4f46-aceb-05aac24c545e" providerId="ADAL" clId="{E6EB0EA7-2544-4CF1-A7D6-AFF5E9AECA5D}" dt="2020-05-14T17:16:25.708" v="6"/>
          <ac:spMkLst>
            <pc:docMk/>
            <pc:sldMk cId="220759689" sldId="384"/>
            <ac:spMk id="2" creationId="{CF207B98-521B-224F-9214-404C50F1BDD2}"/>
          </ac:spMkLst>
        </pc:spChg>
        <pc:spChg chg="mod">
          <ac:chgData name="Khattab, Sherif" userId="c83b1e15-36f3-4f46-aceb-05aac24c545e" providerId="ADAL" clId="{E6EB0EA7-2544-4CF1-A7D6-AFF5E9AECA5D}" dt="2020-05-14T17:16:25.708" v="6"/>
          <ac:spMkLst>
            <pc:docMk/>
            <pc:sldMk cId="220759689" sldId="384"/>
            <ac:spMk id="4" creationId="{CC9723C8-7544-8F48-9942-691DFD0E7709}"/>
          </ac:spMkLst>
        </pc:spChg>
        <pc:spChg chg="mod">
          <ac:chgData name="Khattab, Sherif" userId="c83b1e15-36f3-4f46-aceb-05aac24c545e" providerId="ADAL" clId="{E6EB0EA7-2544-4CF1-A7D6-AFF5E9AECA5D}" dt="2020-05-14T17:16:25.708" v="6"/>
          <ac:spMkLst>
            <pc:docMk/>
            <pc:sldMk cId="220759689" sldId="384"/>
            <ac:spMk id="5" creationId="{E6792081-A4F1-204D-89A2-A383EBF798DE}"/>
          </ac:spMkLst>
        </pc:spChg>
        <pc:spChg chg="mod">
          <ac:chgData name="Khattab, Sherif" userId="c83b1e15-36f3-4f46-aceb-05aac24c545e" providerId="ADAL" clId="{E6EB0EA7-2544-4CF1-A7D6-AFF5E9AECA5D}" dt="2020-05-14T17:16:25.708" v="6"/>
          <ac:spMkLst>
            <pc:docMk/>
            <pc:sldMk cId="220759689" sldId="384"/>
            <ac:spMk id="122883" creationId="{0E76E078-47E1-124A-A71A-BC95F0EC2D35}"/>
          </ac:spMkLst>
        </pc:spChg>
      </pc:sldChg>
      <pc:sldChg chg="modSp">
        <pc:chgData name="Khattab, Sherif" userId="c83b1e15-36f3-4f46-aceb-05aac24c545e" providerId="ADAL" clId="{E6EB0EA7-2544-4CF1-A7D6-AFF5E9AECA5D}" dt="2020-05-14T17:16:25.708" v="6"/>
        <pc:sldMkLst>
          <pc:docMk/>
          <pc:sldMk cId="2809799376" sldId="385"/>
        </pc:sldMkLst>
        <pc:spChg chg="mod">
          <ac:chgData name="Khattab, Sherif" userId="c83b1e15-36f3-4f46-aceb-05aac24c545e" providerId="ADAL" clId="{E6EB0EA7-2544-4CF1-A7D6-AFF5E9AECA5D}" dt="2020-05-14T17:16:25.708" v="6"/>
          <ac:spMkLst>
            <pc:docMk/>
            <pc:sldMk cId="2809799376" sldId="385"/>
            <ac:spMk id="6" creationId="{5C0366B7-59B2-A44E-A41C-A7F29A0C0CA0}"/>
          </ac:spMkLst>
        </pc:spChg>
        <pc:spChg chg="mod">
          <ac:chgData name="Khattab, Sherif" userId="c83b1e15-36f3-4f46-aceb-05aac24c545e" providerId="ADAL" clId="{E6EB0EA7-2544-4CF1-A7D6-AFF5E9AECA5D}" dt="2020-05-14T17:16:25.708" v="6"/>
          <ac:spMkLst>
            <pc:docMk/>
            <pc:sldMk cId="2809799376" sldId="385"/>
            <ac:spMk id="7" creationId="{B7E9558F-D8D8-2248-A973-1E52834737CC}"/>
          </ac:spMkLst>
        </pc:spChg>
        <pc:spChg chg="mod">
          <ac:chgData name="Khattab, Sherif" userId="c83b1e15-36f3-4f46-aceb-05aac24c545e" providerId="ADAL" clId="{E6EB0EA7-2544-4CF1-A7D6-AFF5E9AECA5D}" dt="2020-05-14T17:16:25.708" v="6"/>
          <ac:spMkLst>
            <pc:docMk/>
            <pc:sldMk cId="2809799376" sldId="385"/>
            <ac:spMk id="123906" creationId="{C9706936-D7BB-8D41-95AD-F45EB6AAB603}"/>
          </ac:spMkLst>
        </pc:spChg>
      </pc:sldChg>
      <pc:sldChg chg="add">
        <pc:chgData name="Khattab, Sherif" userId="c83b1e15-36f3-4f46-aceb-05aac24c545e" providerId="ADAL" clId="{E6EB0EA7-2544-4CF1-A7D6-AFF5E9AECA5D}" dt="2020-05-14T17:10:05.791" v="0"/>
        <pc:sldMkLst>
          <pc:docMk/>
          <pc:sldMk cId="1330366002" sldId="454"/>
        </pc:sldMkLst>
      </pc:sldChg>
      <pc:sldMasterChg chg="modSldLayout">
        <pc:chgData name="Khattab, Sherif" userId="c83b1e15-36f3-4f46-aceb-05aac24c545e" providerId="ADAL" clId="{E6EB0EA7-2544-4CF1-A7D6-AFF5E9AECA5D}" dt="2020-05-14T17:11:02.329" v="5" actId="478"/>
        <pc:sldMasterMkLst>
          <pc:docMk/>
          <pc:sldMasterMk cId="0" sldId="2147483648"/>
        </pc:sldMasterMkLst>
        <pc:sldLayoutChg chg="addSp delSp modSp">
          <pc:chgData name="Khattab, Sherif" userId="c83b1e15-36f3-4f46-aceb-05aac24c545e" providerId="ADAL" clId="{E6EB0EA7-2544-4CF1-A7D6-AFF5E9AECA5D}" dt="2020-05-14T17:11:02.329" v="5" actId="478"/>
          <pc:sldLayoutMkLst>
            <pc:docMk/>
            <pc:sldMasterMk cId="0" sldId="2147483648"/>
            <pc:sldLayoutMk cId="75952674" sldId="2147483651"/>
          </pc:sldLayoutMkLst>
          <pc:spChg chg="mod">
            <ac:chgData name="Khattab, Sherif" userId="c83b1e15-36f3-4f46-aceb-05aac24c545e" providerId="ADAL" clId="{E6EB0EA7-2544-4CF1-A7D6-AFF5E9AECA5D}" dt="2020-05-14T17:10:58.314" v="4" actId="207"/>
            <ac:spMkLst>
              <pc:docMk/>
              <pc:sldMasterMk cId="0" sldId="2147483648"/>
              <pc:sldLayoutMk cId="75952674" sldId="2147483651"/>
              <ac:spMk id="2" creationId="{00000000-0000-0000-0000-000000000000}"/>
            </ac:spMkLst>
          </pc:spChg>
          <pc:picChg chg="add del mod">
            <ac:chgData name="Khattab, Sherif" userId="c83b1e15-36f3-4f46-aceb-05aac24c545e" providerId="ADAL" clId="{E6EB0EA7-2544-4CF1-A7D6-AFF5E9AECA5D}" dt="2020-05-14T17:11:02.329" v="5" actId="478"/>
            <ac:picMkLst>
              <pc:docMk/>
              <pc:sldMasterMk cId="0" sldId="2147483648"/>
              <pc:sldLayoutMk cId="75952674" sldId="2147483651"/>
              <ac:picMk id="10" creationId="{CE32924D-DB3B-4207-A608-C0B94DD56D2C}"/>
            </ac:picMkLst>
          </pc:picChg>
        </pc:sldLayoutChg>
      </pc:sldMasterChg>
    </pc:docChg>
  </pc:docChgLst>
  <pc:docChgLst>
    <pc:chgData name="Khattab, Sherif" userId="c83b1e15-36f3-4f46-aceb-05aac24c545e" providerId="ADAL" clId="{BA7E1913-A6F0-C848-94D5-CEC45678B150}"/>
    <pc:docChg chg="addSld modSld">
      <pc:chgData name="Khattab, Sherif" userId="c83b1e15-36f3-4f46-aceb-05aac24c545e" providerId="ADAL" clId="{BA7E1913-A6F0-C848-94D5-CEC45678B150}" dt="2021-01-20T03:36:45.256" v="0"/>
      <pc:docMkLst>
        <pc:docMk/>
      </pc:docMkLst>
      <pc:sldChg chg="add">
        <pc:chgData name="Khattab, Sherif" userId="c83b1e15-36f3-4f46-aceb-05aac24c545e" providerId="ADAL" clId="{BA7E1913-A6F0-C848-94D5-CEC45678B150}" dt="2021-01-20T03:36:45.256" v="0"/>
        <pc:sldMkLst>
          <pc:docMk/>
          <pc:sldMk cId="2329144619" sldId="445"/>
        </pc:sldMkLst>
      </pc:sldChg>
      <pc:sldChg chg="add">
        <pc:chgData name="Khattab, Sherif" userId="c83b1e15-36f3-4f46-aceb-05aac24c545e" providerId="ADAL" clId="{BA7E1913-A6F0-C848-94D5-CEC45678B150}" dt="2021-01-20T03:36:45.256" v="0"/>
        <pc:sldMkLst>
          <pc:docMk/>
          <pc:sldMk cId="1783368962" sldId="448"/>
        </pc:sldMkLst>
      </pc:sldChg>
      <pc:sldChg chg="add">
        <pc:chgData name="Khattab, Sherif" userId="c83b1e15-36f3-4f46-aceb-05aac24c545e" providerId="ADAL" clId="{BA7E1913-A6F0-C848-94D5-CEC45678B150}" dt="2021-01-20T03:36:45.256" v="0"/>
        <pc:sldMkLst>
          <pc:docMk/>
          <pc:sldMk cId="2276002102" sldId="451"/>
        </pc:sldMkLst>
      </pc:sldChg>
      <pc:sldChg chg="modSp">
        <pc:chgData name="Khattab, Sherif" userId="c83b1e15-36f3-4f46-aceb-05aac24c545e" providerId="ADAL" clId="{BA7E1913-A6F0-C848-94D5-CEC45678B150}" dt="2021-01-20T03:36:45.256" v="0"/>
        <pc:sldMkLst>
          <pc:docMk/>
          <pc:sldMk cId="1025764700" sldId="471"/>
        </pc:sldMkLst>
        <pc:spChg chg="mod">
          <ac:chgData name="Khattab, Sherif" userId="c83b1e15-36f3-4f46-aceb-05aac24c545e" providerId="ADAL" clId="{BA7E1913-A6F0-C848-94D5-CEC45678B150}" dt="2021-01-20T03:36:45.256" v="0"/>
          <ac:spMkLst>
            <pc:docMk/>
            <pc:sldMk cId="1025764700" sldId="471"/>
            <ac:spMk id="2" creationId="{002C4211-0128-449E-9D1F-69BC748F2810}"/>
          </ac:spMkLst>
        </pc:spChg>
        <pc:spChg chg="mod">
          <ac:chgData name="Khattab, Sherif" userId="c83b1e15-36f3-4f46-aceb-05aac24c545e" providerId="ADAL" clId="{BA7E1913-A6F0-C848-94D5-CEC45678B150}" dt="2021-01-20T03:36:45.256" v="0"/>
          <ac:spMkLst>
            <pc:docMk/>
            <pc:sldMk cId="1025764700" sldId="471"/>
            <ac:spMk id="4" creationId="{2E01187D-8C39-467D-8FD2-B6E79B15F5CB}"/>
          </ac:spMkLst>
        </pc:spChg>
        <pc:spChg chg="mod">
          <ac:chgData name="Khattab, Sherif" userId="c83b1e15-36f3-4f46-aceb-05aac24c545e" providerId="ADAL" clId="{BA7E1913-A6F0-C848-94D5-CEC45678B150}" dt="2021-01-20T03:36:45.256" v="0"/>
          <ac:spMkLst>
            <pc:docMk/>
            <pc:sldMk cId="1025764700" sldId="471"/>
            <ac:spMk id="5121" creationId="{7512BAA4-EBB3-4158-9546-24CBE50F6439}"/>
          </ac:spMkLst>
        </pc:spChg>
        <pc:spChg chg="mod">
          <ac:chgData name="Khattab, Sherif" userId="c83b1e15-36f3-4f46-aceb-05aac24c545e" providerId="ADAL" clId="{BA7E1913-A6F0-C848-94D5-CEC45678B150}" dt="2021-01-20T03:36:45.256" v="0"/>
          <ac:spMkLst>
            <pc:docMk/>
            <pc:sldMk cId="1025764700" sldId="471"/>
            <ac:spMk id="5122" creationId="{23997D45-6B1B-416E-BB06-0DAFD6B2DE75}"/>
          </ac:spMkLst>
        </pc:spChg>
        <pc:grpChg chg="mod">
          <ac:chgData name="Khattab, Sherif" userId="c83b1e15-36f3-4f46-aceb-05aac24c545e" providerId="ADAL" clId="{BA7E1913-A6F0-C848-94D5-CEC45678B150}" dt="2021-01-20T03:36:45.256" v="0"/>
          <ac:grpSpMkLst>
            <pc:docMk/>
            <pc:sldMk cId="1025764700" sldId="471"/>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025764700" sldId="471"/>
            <ac:graphicFrameMk id="5123" creationId="{21D7AF36-DB7D-4E96-B4D0-2E733D24C464}"/>
          </ac:graphicFrameMkLst>
        </pc:graphicFrameChg>
      </pc:sldChg>
      <pc:sldChg chg="modSp">
        <pc:chgData name="Khattab, Sherif" userId="c83b1e15-36f3-4f46-aceb-05aac24c545e" providerId="ADAL" clId="{BA7E1913-A6F0-C848-94D5-CEC45678B150}" dt="2021-01-20T03:36:45.256" v="0"/>
        <pc:sldMkLst>
          <pc:docMk/>
          <pc:sldMk cId="3109107092" sldId="472"/>
        </pc:sldMkLst>
        <pc:spChg chg="mod">
          <ac:chgData name="Khattab, Sherif" userId="c83b1e15-36f3-4f46-aceb-05aac24c545e" providerId="ADAL" clId="{BA7E1913-A6F0-C848-94D5-CEC45678B150}" dt="2021-01-20T03:36:45.256" v="0"/>
          <ac:spMkLst>
            <pc:docMk/>
            <pc:sldMk cId="3109107092" sldId="472"/>
            <ac:spMk id="3" creationId="{30AEF3C6-7EA7-449A-9293-E3ED9F2886F9}"/>
          </ac:spMkLst>
        </pc:spChg>
        <pc:spChg chg="mod">
          <ac:chgData name="Khattab, Sherif" userId="c83b1e15-36f3-4f46-aceb-05aac24c545e" providerId="ADAL" clId="{BA7E1913-A6F0-C848-94D5-CEC45678B150}" dt="2021-01-20T03:36:45.256" v="0"/>
          <ac:spMkLst>
            <pc:docMk/>
            <pc:sldMk cId="3109107092" sldId="472"/>
            <ac:spMk id="5" creationId="{86D334BE-F1A0-401C-A7A6-E8399DADA66A}"/>
          </ac:spMkLst>
        </pc:spChg>
        <pc:spChg chg="mod">
          <ac:chgData name="Khattab, Sherif" userId="c83b1e15-36f3-4f46-aceb-05aac24c545e" providerId="ADAL" clId="{BA7E1913-A6F0-C848-94D5-CEC45678B150}" dt="2021-01-20T03:36:45.256" v="0"/>
          <ac:spMkLst>
            <pc:docMk/>
            <pc:sldMk cId="3109107092" sldId="472"/>
            <ac:spMk id="7" creationId="{E5F29704-03AA-B747-A2ED-5B8027B1EDEB}"/>
          </ac:spMkLst>
        </pc:spChg>
        <pc:spChg chg="mod">
          <ac:chgData name="Khattab, Sherif" userId="c83b1e15-36f3-4f46-aceb-05aac24c545e" providerId="ADAL" clId="{BA7E1913-A6F0-C848-94D5-CEC45678B150}" dt="2021-01-20T03:36:45.256" v="0"/>
          <ac:spMkLst>
            <pc:docMk/>
            <pc:sldMk cId="3109107092" sldId="472"/>
            <ac:spMk id="6146" creationId="{5AEA12F1-A345-4E80-B81B-BB7F54B720F7}"/>
          </ac:spMkLst>
        </pc:spChg>
        <pc:grpChg chg="mod">
          <ac:chgData name="Khattab, Sherif" userId="c83b1e15-36f3-4f46-aceb-05aac24c545e" providerId="ADAL" clId="{BA7E1913-A6F0-C848-94D5-CEC45678B150}" dt="2021-01-20T03:36:45.256" v="0"/>
          <ac:grpSpMkLst>
            <pc:docMk/>
            <pc:sldMk cId="3109107092" sldId="472"/>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3109107092" sldId="472"/>
            <ac:graphicFrameMk id="6145" creationId="{1F7F153F-0046-48A7-AF42-071F4C813482}"/>
          </ac:graphicFrameMkLst>
        </pc:graphicFrameChg>
      </pc:sldChg>
      <pc:sldChg chg="modSp">
        <pc:chgData name="Khattab, Sherif" userId="c83b1e15-36f3-4f46-aceb-05aac24c545e" providerId="ADAL" clId="{BA7E1913-A6F0-C848-94D5-CEC45678B150}" dt="2021-01-20T03:36:45.256" v="0"/>
        <pc:sldMkLst>
          <pc:docMk/>
          <pc:sldMk cId="4038969182" sldId="477"/>
        </pc:sldMkLst>
        <pc:spChg chg="mod">
          <ac:chgData name="Khattab, Sherif" userId="c83b1e15-36f3-4f46-aceb-05aac24c545e" providerId="ADAL" clId="{BA7E1913-A6F0-C848-94D5-CEC45678B150}" dt="2021-01-20T03:36:45.256" v="0"/>
          <ac:spMkLst>
            <pc:docMk/>
            <pc:sldMk cId="4038969182" sldId="477"/>
            <ac:spMk id="2" creationId="{FC2F5822-FB95-4FA7-8814-7A9973030216}"/>
          </ac:spMkLst>
        </pc:spChg>
        <pc:spChg chg="mod">
          <ac:chgData name="Khattab, Sherif" userId="c83b1e15-36f3-4f46-aceb-05aac24c545e" providerId="ADAL" clId="{BA7E1913-A6F0-C848-94D5-CEC45678B150}" dt="2021-01-20T03:36:45.256" v="0"/>
          <ac:spMkLst>
            <pc:docMk/>
            <pc:sldMk cId="4038969182" sldId="477"/>
            <ac:spMk id="4" creationId="{AC512AFF-6A18-4D49-A4E6-2CC1827AA033}"/>
          </ac:spMkLst>
        </pc:spChg>
        <pc:spChg chg="mod">
          <ac:chgData name="Khattab, Sherif" userId="c83b1e15-36f3-4f46-aceb-05aac24c545e" providerId="ADAL" clId="{BA7E1913-A6F0-C848-94D5-CEC45678B150}" dt="2021-01-20T03:36:45.256" v="0"/>
          <ac:spMkLst>
            <pc:docMk/>
            <pc:sldMk cId="4038969182" sldId="477"/>
            <ac:spMk id="16385" creationId="{6A11D2B9-CA45-4A0D-B509-8257E2D9B94F}"/>
          </ac:spMkLst>
        </pc:spChg>
        <pc:spChg chg="mod">
          <ac:chgData name="Khattab, Sherif" userId="c83b1e15-36f3-4f46-aceb-05aac24c545e" providerId="ADAL" clId="{BA7E1913-A6F0-C848-94D5-CEC45678B150}" dt="2021-01-20T03:36:45.256" v="0"/>
          <ac:spMkLst>
            <pc:docMk/>
            <pc:sldMk cId="4038969182" sldId="477"/>
            <ac:spMk id="16386" creationId="{2EE14E1C-57AD-4AA5-8D97-EF494DA8A5A6}"/>
          </ac:spMkLst>
        </pc:spChg>
        <pc:grpChg chg="mod">
          <ac:chgData name="Khattab, Sherif" userId="c83b1e15-36f3-4f46-aceb-05aac24c545e" providerId="ADAL" clId="{BA7E1913-A6F0-C848-94D5-CEC45678B150}" dt="2021-01-20T03:36:45.256" v="0"/>
          <ac:grpSpMkLst>
            <pc:docMk/>
            <pc:sldMk cId="4038969182" sldId="477"/>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4038969182" sldId="477"/>
            <ac:graphicFrameMk id="16387" creationId="{AF2F8ED8-16A1-4F89-BDB6-8C2730B36B52}"/>
          </ac:graphicFrameMkLst>
        </pc:graphicFrameChg>
      </pc:sldChg>
      <pc:sldChg chg="modSp">
        <pc:chgData name="Khattab, Sherif" userId="c83b1e15-36f3-4f46-aceb-05aac24c545e" providerId="ADAL" clId="{BA7E1913-A6F0-C848-94D5-CEC45678B150}" dt="2021-01-20T03:36:45.256" v="0"/>
        <pc:sldMkLst>
          <pc:docMk/>
          <pc:sldMk cId="873856523" sldId="479"/>
        </pc:sldMkLst>
        <pc:spChg chg="mod">
          <ac:chgData name="Khattab, Sherif" userId="c83b1e15-36f3-4f46-aceb-05aac24c545e" providerId="ADAL" clId="{BA7E1913-A6F0-C848-94D5-CEC45678B150}" dt="2021-01-20T03:36:45.256" v="0"/>
          <ac:spMkLst>
            <pc:docMk/>
            <pc:sldMk cId="873856523" sldId="479"/>
            <ac:spMk id="2" creationId="{0EA6D591-B53C-496E-AC8A-4A137C95CFED}"/>
          </ac:spMkLst>
        </pc:spChg>
        <pc:spChg chg="mod">
          <ac:chgData name="Khattab, Sherif" userId="c83b1e15-36f3-4f46-aceb-05aac24c545e" providerId="ADAL" clId="{BA7E1913-A6F0-C848-94D5-CEC45678B150}" dt="2021-01-20T03:36:45.256" v="0"/>
          <ac:spMkLst>
            <pc:docMk/>
            <pc:sldMk cId="873856523" sldId="479"/>
            <ac:spMk id="4" creationId="{ED98CD1B-CC0F-4183-9A7A-D761866A6186}"/>
          </ac:spMkLst>
        </pc:spChg>
        <pc:spChg chg="mod">
          <ac:chgData name="Khattab, Sherif" userId="c83b1e15-36f3-4f46-aceb-05aac24c545e" providerId="ADAL" clId="{BA7E1913-A6F0-C848-94D5-CEC45678B150}" dt="2021-01-20T03:36:45.256" v="0"/>
          <ac:spMkLst>
            <pc:docMk/>
            <pc:sldMk cId="873856523" sldId="479"/>
            <ac:spMk id="18433" creationId="{E3607FC9-A77A-4CEC-B201-FD6943B401ED}"/>
          </ac:spMkLst>
        </pc:spChg>
        <pc:spChg chg="mod">
          <ac:chgData name="Khattab, Sherif" userId="c83b1e15-36f3-4f46-aceb-05aac24c545e" providerId="ADAL" clId="{BA7E1913-A6F0-C848-94D5-CEC45678B150}" dt="2021-01-20T03:36:45.256" v="0"/>
          <ac:spMkLst>
            <pc:docMk/>
            <pc:sldMk cId="873856523" sldId="479"/>
            <ac:spMk id="18434" creationId="{A670C1CC-C98F-4983-9392-1D866C0F5D42}"/>
          </ac:spMkLst>
        </pc:spChg>
        <pc:grpChg chg="mod">
          <ac:chgData name="Khattab, Sherif" userId="c83b1e15-36f3-4f46-aceb-05aac24c545e" providerId="ADAL" clId="{BA7E1913-A6F0-C848-94D5-CEC45678B150}" dt="2021-01-20T03:36:45.256" v="0"/>
          <ac:grpSpMkLst>
            <pc:docMk/>
            <pc:sldMk cId="873856523" sldId="479"/>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873856523" sldId="479"/>
            <ac:graphicFrameMk id="18435" creationId="{E649380A-CE1F-4021-A060-3DE112829840}"/>
          </ac:graphicFrameMkLst>
        </pc:graphicFrameChg>
      </pc:sldChg>
      <pc:sldChg chg="modSp">
        <pc:chgData name="Khattab, Sherif" userId="c83b1e15-36f3-4f46-aceb-05aac24c545e" providerId="ADAL" clId="{BA7E1913-A6F0-C848-94D5-CEC45678B150}" dt="2021-01-20T03:36:45.256" v="0"/>
        <pc:sldMkLst>
          <pc:docMk/>
          <pc:sldMk cId="1560930406" sldId="482"/>
        </pc:sldMkLst>
        <pc:spChg chg="mod">
          <ac:chgData name="Khattab, Sherif" userId="c83b1e15-36f3-4f46-aceb-05aac24c545e" providerId="ADAL" clId="{BA7E1913-A6F0-C848-94D5-CEC45678B150}" dt="2021-01-20T03:36:45.256" v="0"/>
          <ac:spMkLst>
            <pc:docMk/>
            <pc:sldMk cId="1560930406" sldId="482"/>
            <ac:spMk id="2" creationId="{DF0F4013-0B68-4D88-865A-4FC3176C8654}"/>
          </ac:spMkLst>
        </pc:spChg>
        <pc:spChg chg="mod">
          <ac:chgData name="Khattab, Sherif" userId="c83b1e15-36f3-4f46-aceb-05aac24c545e" providerId="ADAL" clId="{BA7E1913-A6F0-C848-94D5-CEC45678B150}" dt="2021-01-20T03:36:45.256" v="0"/>
          <ac:spMkLst>
            <pc:docMk/>
            <pc:sldMk cId="1560930406" sldId="482"/>
            <ac:spMk id="4" creationId="{EC2FC32F-B9CD-4D1A-AE2B-0825BE055635}"/>
          </ac:spMkLst>
        </pc:spChg>
        <pc:spChg chg="mod">
          <ac:chgData name="Khattab, Sherif" userId="c83b1e15-36f3-4f46-aceb-05aac24c545e" providerId="ADAL" clId="{BA7E1913-A6F0-C848-94D5-CEC45678B150}" dt="2021-01-20T03:36:45.256" v="0"/>
          <ac:spMkLst>
            <pc:docMk/>
            <pc:sldMk cId="1560930406" sldId="482"/>
            <ac:spMk id="23553" creationId="{E59624D1-FEEB-4340-9651-13DD586B53A9}"/>
          </ac:spMkLst>
        </pc:spChg>
        <pc:spChg chg="mod">
          <ac:chgData name="Khattab, Sherif" userId="c83b1e15-36f3-4f46-aceb-05aac24c545e" providerId="ADAL" clId="{BA7E1913-A6F0-C848-94D5-CEC45678B150}" dt="2021-01-20T03:36:45.256" v="0"/>
          <ac:spMkLst>
            <pc:docMk/>
            <pc:sldMk cId="1560930406" sldId="482"/>
            <ac:spMk id="23554" creationId="{352A19DE-2E99-4131-8018-428EB1D381D8}"/>
          </ac:spMkLst>
        </pc:spChg>
        <pc:grpChg chg="mod">
          <ac:chgData name="Khattab, Sherif" userId="c83b1e15-36f3-4f46-aceb-05aac24c545e" providerId="ADAL" clId="{BA7E1913-A6F0-C848-94D5-CEC45678B150}" dt="2021-01-20T03:36:45.256" v="0"/>
          <ac:grpSpMkLst>
            <pc:docMk/>
            <pc:sldMk cId="1560930406" sldId="482"/>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560930406" sldId="482"/>
            <ac:graphicFrameMk id="23555" creationId="{72BCA54F-0328-4938-A740-EE2040664901}"/>
          </ac:graphicFrameMkLst>
        </pc:graphicFrameChg>
      </pc:sldChg>
      <pc:sldChg chg="modSp">
        <pc:chgData name="Khattab, Sherif" userId="c83b1e15-36f3-4f46-aceb-05aac24c545e" providerId="ADAL" clId="{BA7E1913-A6F0-C848-94D5-CEC45678B150}" dt="2021-01-20T03:36:45.256" v="0"/>
        <pc:sldMkLst>
          <pc:docMk/>
          <pc:sldMk cId="1948397067" sldId="484"/>
        </pc:sldMkLst>
        <pc:spChg chg="mod">
          <ac:chgData name="Khattab, Sherif" userId="c83b1e15-36f3-4f46-aceb-05aac24c545e" providerId="ADAL" clId="{BA7E1913-A6F0-C848-94D5-CEC45678B150}" dt="2021-01-20T03:36:45.256" v="0"/>
          <ac:spMkLst>
            <pc:docMk/>
            <pc:sldMk cId="1948397067" sldId="484"/>
            <ac:spMk id="3" creationId="{8EEA02BE-54EF-4DED-8936-3DDE41ED48F3}"/>
          </ac:spMkLst>
        </pc:spChg>
        <pc:spChg chg="mod">
          <ac:chgData name="Khattab, Sherif" userId="c83b1e15-36f3-4f46-aceb-05aac24c545e" providerId="ADAL" clId="{BA7E1913-A6F0-C848-94D5-CEC45678B150}" dt="2021-01-20T03:36:45.256" v="0"/>
          <ac:spMkLst>
            <pc:docMk/>
            <pc:sldMk cId="1948397067" sldId="484"/>
            <ac:spMk id="5" creationId="{DE1FD728-0EB3-4F5A-B200-1BF20173728C}"/>
          </ac:spMkLst>
        </pc:spChg>
        <pc:spChg chg="mod">
          <ac:chgData name="Khattab, Sherif" userId="c83b1e15-36f3-4f46-aceb-05aac24c545e" providerId="ADAL" clId="{BA7E1913-A6F0-C848-94D5-CEC45678B150}" dt="2021-01-20T03:36:45.256" v="0"/>
          <ac:spMkLst>
            <pc:docMk/>
            <pc:sldMk cId="1948397067" sldId="484"/>
            <ac:spMk id="7" creationId="{8A225AA0-21AD-A843-A4E3-3C82E24A7D11}"/>
          </ac:spMkLst>
        </pc:spChg>
        <pc:spChg chg="mod">
          <ac:chgData name="Khattab, Sherif" userId="c83b1e15-36f3-4f46-aceb-05aac24c545e" providerId="ADAL" clId="{BA7E1913-A6F0-C848-94D5-CEC45678B150}" dt="2021-01-20T03:36:45.256" v="0"/>
          <ac:spMkLst>
            <pc:docMk/>
            <pc:sldMk cId="1948397067" sldId="484"/>
            <ac:spMk id="25601" creationId="{5E2E26B9-79A1-4156-BA81-69E66E0DF0CE}"/>
          </ac:spMkLst>
        </pc:spChg>
        <pc:grpChg chg="mod">
          <ac:chgData name="Khattab, Sherif" userId="c83b1e15-36f3-4f46-aceb-05aac24c545e" providerId="ADAL" clId="{BA7E1913-A6F0-C848-94D5-CEC45678B150}" dt="2021-01-20T03:36:45.256" v="0"/>
          <ac:grpSpMkLst>
            <pc:docMk/>
            <pc:sldMk cId="1948397067" sldId="484"/>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948397067" sldId="484"/>
            <ac:graphicFrameMk id="25602" creationId="{D681AA8F-570B-452A-9EE8-6BAD95C0CB2A}"/>
          </ac:graphicFrameMkLst>
        </pc:graphicFrameChg>
      </pc:sldChg>
      <pc:sldChg chg="modSp">
        <pc:chgData name="Khattab, Sherif" userId="c83b1e15-36f3-4f46-aceb-05aac24c545e" providerId="ADAL" clId="{BA7E1913-A6F0-C848-94D5-CEC45678B150}" dt="2021-01-20T03:36:45.256" v="0"/>
        <pc:sldMkLst>
          <pc:docMk/>
          <pc:sldMk cId="1363323927" sldId="488"/>
        </pc:sldMkLst>
        <pc:spChg chg="mod">
          <ac:chgData name="Khattab, Sherif" userId="c83b1e15-36f3-4f46-aceb-05aac24c545e" providerId="ADAL" clId="{BA7E1913-A6F0-C848-94D5-CEC45678B150}" dt="2021-01-20T03:36:45.256" v="0"/>
          <ac:spMkLst>
            <pc:docMk/>
            <pc:sldMk cId="1363323927" sldId="488"/>
            <ac:spMk id="2" creationId="{D1784F0E-0CE3-4DF2-BF5E-AC961DED9AD5}"/>
          </ac:spMkLst>
        </pc:spChg>
        <pc:spChg chg="mod">
          <ac:chgData name="Khattab, Sherif" userId="c83b1e15-36f3-4f46-aceb-05aac24c545e" providerId="ADAL" clId="{BA7E1913-A6F0-C848-94D5-CEC45678B150}" dt="2021-01-20T03:36:45.256" v="0"/>
          <ac:spMkLst>
            <pc:docMk/>
            <pc:sldMk cId="1363323927" sldId="488"/>
            <ac:spMk id="4" creationId="{EDE852BE-9DBB-4B9F-96D6-41502235E65B}"/>
          </ac:spMkLst>
        </pc:spChg>
        <pc:spChg chg="mod">
          <ac:chgData name="Khattab, Sherif" userId="c83b1e15-36f3-4f46-aceb-05aac24c545e" providerId="ADAL" clId="{BA7E1913-A6F0-C848-94D5-CEC45678B150}" dt="2021-01-20T03:36:45.256" v="0"/>
          <ac:spMkLst>
            <pc:docMk/>
            <pc:sldMk cId="1363323927" sldId="488"/>
            <ac:spMk id="29697" creationId="{28E17C06-9C26-4EA2-A8CB-9E266E08CFC9}"/>
          </ac:spMkLst>
        </pc:spChg>
        <pc:spChg chg="mod">
          <ac:chgData name="Khattab, Sherif" userId="c83b1e15-36f3-4f46-aceb-05aac24c545e" providerId="ADAL" clId="{BA7E1913-A6F0-C848-94D5-CEC45678B150}" dt="2021-01-20T03:36:45.256" v="0"/>
          <ac:spMkLst>
            <pc:docMk/>
            <pc:sldMk cId="1363323927" sldId="488"/>
            <ac:spMk id="29699" creationId="{9B87D08D-EF4A-454B-A132-2A933B33FADF}"/>
          </ac:spMkLst>
        </pc:spChg>
        <pc:grpChg chg="mod">
          <ac:chgData name="Khattab, Sherif" userId="c83b1e15-36f3-4f46-aceb-05aac24c545e" providerId="ADAL" clId="{BA7E1913-A6F0-C848-94D5-CEC45678B150}" dt="2021-01-20T03:36:45.256" v="0"/>
          <ac:grpSpMkLst>
            <pc:docMk/>
            <pc:sldMk cId="1363323927" sldId="488"/>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363323927" sldId="488"/>
            <ac:graphicFrameMk id="29698" creationId="{5096B804-6DD5-4EA7-8B5D-E7C04AA4F65D}"/>
          </ac:graphicFrameMkLst>
        </pc:graphicFrameChg>
      </pc:sldChg>
      <pc:sldChg chg="modSp">
        <pc:chgData name="Khattab, Sherif" userId="c83b1e15-36f3-4f46-aceb-05aac24c545e" providerId="ADAL" clId="{BA7E1913-A6F0-C848-94D5-CEC45678B150}" dt="2021-01-20T03:36:45.256" v="0"/>
        <pc:sldMkLst>
          <pc:docMk/>
          <pc:sldMk cId="936409682" sldId="489"/>
        </pc:sldMkLst>
        <pc:spChg chg="mod">
          <ac:chgData name="Khattab, Sherif" userId="c83b1e15-36f3-4f46-aceb-05aac24c545e" providerId="ADAL" clId="{BA7E1913-A6F0-C848-94D5-CEC45678B150}" dt="2021-01-20T03:36:45.256" v="0"/>
          <ac:spMkLst>
            <pc:docMk/>
            <pc:sldMk cId="936409682" sldId="489"/>
            <ac:spMk id="2" creationId="{150C62BB-E114-454B-85DB-53D764ED6038}"/>
          </ac:spMkLst>
        </pc:spChg>
        <pc:spChg chg="mod">
          <ac:chgData name="Khattab, Sherif" userId="c83b1e15-36f3-4f46-aceb-05aac24c545e" providerId="ADAL" clId="{BA7E1913-A6F0-C848-94D5-CEC45678B150}" dt="2021-01-20T03:36:45.256" v="0"/>
          <ac:spMkLst>
            <pc:docMk/>
            <pc:sldMk cId="936409682" sldId="489"/>
            <ac:spMk id="4" creationId="{8F548AA1-681E-4DA0-A9AF-6C8D550D5E08}"/>
          </ac:spMkLst>
        </pc:spChg>
        <pc:spChg chg="mod">
          <ac:chgData name="Khattab, Sherif" userId="c83b1e15-36f3-4f46-aceb-05aac24c545e" providerId="ADAL" clId="{BA7E1913-A6F0-C848-94D5-CEC45678B150}" dt="2021-01-20T03:36:45.256" v="0"/>
          <ac:spMkLst>
            <pc:docMk/>
            <pc:sldMk cId="936409682" sldId="489"/>
            <ac:spMk id="30721" creationId="{0A3F3B3A-9F5F-4801-AFED-E732F58A9EA2}"/>
          </ac:spMkLst>
        </pc:spChg>
        <pc:spChg chg="mod">
          <ac:chgData name="Khattab, Sherif" userId="c83b1e15-36f3-4f46-aceb-05aac24c545e" providerId="ADAL" clId="{BA7E1913-A6F0-C848-94D5-CEC45678B150}" dt="2021-01-20T03:36:45.256" v="0"/>
          <ac:spMkLst>
            <pc:docMk/>
            <pc:sldMk cId="936409682" sldId="489"/>
            <ac:spMk id="30722" creationId="{33C3E8B9-1772-47B4-9411-185F126423BA}"/>
          </ac:spMkLst>
        </pc:spChg>
        <pc:grpChg chg="mod">
          <ac:chgData name="Khattab, Sherif" userId="c83b1e15-36f3-4f46-aceb-05aac24c545e" providerId="ADAL" clId="{BA7E1913-A6F0-C848-94D5-CEC45678B150}" dt="2021-01-20T03:36:45.256" v="0"/>
          <ac:grpSpMkLst>
            <pc:docMk/>
            <pc:sldMk cId="936409682" sldId="489"/>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936409682" sldId="489"/>
            <ac:graphicFrameMk id="30723" creationId="{24ED8923-A61A-4244-A0FE-28542EDE5C2B}"/>
          </ac:graphicFrameMkLst>
        </pc:graphicFrameChg>
      </pc:sldChg>
      <pc:sldChg chg="modSp">
        <pc:chgData name="Khattab, Sherif" userId="c83b1e15-36f3-4f46-aceb-05aac24c545e" providerId="ADAL" clId="{BA7E1913-A6F0-C848-94D5-CEC45678B150}" dt="2021-01-20T03:36:45.256" v="0"/>
        <pc:sldMkLst>
          <pc:docMk/>
          <pc:sldMk cId="3447713174" sldId="494"/>
        </pc:sldMkLst>
        <pc:spChg chg="mod">
          <ac:chgData name="Khattab, Sherif" userId="c83b1e15-36f3-4f46-aceb-05aac24c545e" providerId="ADAL" clId="{BA7E1913-A6F0-C848-94D5-CEC45678B150}" dt="2021-01-20T03:36:45.256" v="0"/>
          <ac:spMkLst>
            <pc:docMk/>
            <pc:sldMk cId="3447713174" sldId="494"/>
            <ac:spMk id="3" creationId="{68983252-D58B-4136-834E-912F539F00B6}"/>
          </ac:spMkLst>
        </pc:spChg>
        <pc:spChg chg="mod">
          <ac:chgData name="Khattab, Sherif" userId="c83b1e15-36f3-4f46-aceb-05aac24c545e" providerId="ADAL" clId="{BA7E1913-A6F0-C848-94D5-CEC45678B150}" dt="2021-01-20T03:36:45.256" v="0"/>
          <ac:spMkLst>
            <pc:docMk/>
            <pc:sldMk cId="3447713174" sldId="494"/>
            <ac:spMk id="5" creationId="{6E7E3CCF-4F96-45E6-B828-6AA5F067043A}"/>
          </ac:spMkLst>
        </pc:spChg>
        <pc:spChg chg="mod">
          <ac:chgData name="Khattab, Sherif" userId="c83b1e15-36f3-4f46-aceb-05aac24c545e" providerId="ADAL" clId="{BA7E1913-A6F0-C848-94D5-CEC45678B150}" dt="2021-01-20T03:36:45.256" v="0"/>
          <ac:spMkLst>
            <pc:docMk/>
            <pc:sldMk cId="3447713174" sldId="494"/>
            <ac:spMk id="7" creationId="{E82B22B3-1517-E346-9A8B-094A40D2FC5B}"/>
          </ac:spMkLst>
        </pc:spChg>
        <pc:spChg chg="mod">
          <ac:chgData name="Khattab, Sherif" userId="c83b1e15-36f3-4f46-aceb-05aac24c545e" providerId="ADAL" clId="{BA7E1913-A6F0-C848-94D5-CEC45678B150}" dt="2021-01-20T03:36:45.256" v="0"/>
          <ac:spMkLst>
            <pc:docMk/>
            <pc:sldMk cId="3447713174" sldId="494"/>
            <ac:spMk id="35841" creationId="{B48F48C8-3631-4F5F-8724-374B534CDB0D}"/>
          </ac:spMkLst>
        </pc:spChg>
        <pc:grpChg chg="mod">
          <ac:chgData name="Khattab, Sherif" userId="c83b1e15-36f3-4f46-aceb-05aac24c545e" providerId="ADAL" clId="{BA7E1913-A6F0-C848-94D5-CEC45678B150}" dt="2021-01-20T03:36:45.256" v="0"/>
          <ac:grpSpMkLst>
            <pc:docMk/>
            <pc:sldMk cId="3447713174" sldId="494"/>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3447713174" sldId="494"/>
            <ac:graphicFrameMk id="35842" creationId="{8D1701A4-A56B-439A-9B39-A560D76A3316}"/>
          </ac:graphicFrameMkLst>
        </pc:graphicFrameChg>
      </pc:sldChg>
      <pc:sldChg chg="modSp">
        <pc:chgData name="Khattab, Sherif" userId="c83b1e15-36f3-4f46-aceb-05aac24c545e" providerId="ADAL" clId="{BA7E1913-A6F0-C848-94D5-CEC45678B150}" dt="2021-01-20T03:36:45.256" v="0"/>
        <pc:sldMkLst>
          <pc:docMk/>
          <pc:sldMk cId="2129126942" sldId="495"/>
        </pc:sldMkLst>
        <pc:spChg chg="mod">
          <ac:chgData name="Khattab, Sherif" userId="c83b1e15-36f3-4f46-aceb-05aac24c545e" providerId="ADAL" clId="{BA7E1913-A6F0-C848-94D5-CEC45678B150}" dt="2021-01-20T03:36:45.256" v="0"/>
          <ac:spMkLst>
            <pc:docMk/>
            <pc:sldMk cId="2129126942" sldId="495"/>
            <ac:spMk id="2" creationId="{B0EDE6F0-5E08-467B-A6AE-AA045809023A}"/>
          </ac:spMkLst>
        </pc:spChg>
        <pc:spChg chg="mod">
          <ac:chgData name="Khattab, Sherif" userId="c83b1e15-36f3-4f46-aceb-05aac24c545e" providerId="ADAL" clId="{BA7E1913-A6F0-C848-94D5-CEC45678B150}" dt="2021-01-20T03:36:45.256" v="0"/>
          <ac:spMkLst>
            <pc:docMk/>
            <pc:sldMk cId="2129126942" sldId="495"/>
            <ac:spMk id="4" creationId="{31048580-254B-4562-B07A-13FA9D7EEB7E}"/>
          </ac:spMkLst>
        </pc:spChg>
        <pc:spChg chg="mod">
          <ac:chgData name="Khattab, Sherif" userId="c83b1e15-36f3-4f46-aceb-05aac24c545e" providerId="ADAL" clId="{BA7E1913-A6F0-C848-94D5-CEC45678B150}" dt="2021-01-20T03:36:45.256" v="0"/>
          <ac:spMkLst>
            <pc:docMk/>
            <pc:sldMk cId="2129126942" sldId="495"/>
            <ac:spMk id="36865" creationId="{7EA33581-0FBA-4513-BC21-59EBD3254C34}"/>
          </ac:spMkLst>
        </pc:spChg>
        <pc:spChg chg="mod">
          <ac:chgData name="Khattab, Sherif" userId="c83b1e15-36f3-4f46-aceb-05aac24c545e" providerId="ADAL" clId="{BA7E1913-A6F0-C848-94D5-CEC45678B150}" dt="2021-01-20T03:36:45.256" v="0"/>
          <ac:spMkLst>
            <pc:docMk/>
            <pc:sldMk cId="2129126942" sldId="495"/>
            <ac:spMk id="36866" creationId="{D4B374AC-8E1B-4FB1-8CD1-E75C5A388926}"/>
          </ac:spMkLst>
        </pc:spChg>
        <pc:grpChg chg="mod">
          <ac:chgData name="Khattab, Sherif" userId="c83b1e15-36f3-4f46-aceb-05aac24c545e" providerId="ADAL" clId="{BA7E1913-A6F0-C848-94D5-CEC45678B150}" dt="2021-01-20T03:36:45.256" v="0"/>
          <ac:grpSpMkLst>
            <pc:docMk/>
            <pc:sldMk cId="2129126942" sldId="495"/>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2129126942" sldId="495"/>
            <ac:graphicFrameMk id="36867" creationId="{6EBD17C3-7239-4686-9A19-775BA4E9A6D5}"/>
          </ac:graphicFrameMkLst>
        </pc:graphicFrameChg>
      </pc:sldChg>
    </pc:docChg>
  </pc:docChgLst>
  <pc:docChgLst>
    <pc:chgData name="Khattab, Sherif" userId="c83b1e15-36f3-4f46-aceb-05aac24c545e" providerId="ADAL" clId="{DB115453-F3AC-CA4C-A104-E84842BDF35F}"/>
    <pc:docChg chg="undo custSel addSld delSld modSld sldOrd">
      <pc:chgData name="Khattab, Sherif" userId="c83b1e15-36f3-4f46-aceb-05aac24c545e" providerId="ADAL" clId="{DB115453-F3AC-CA4C-A104-E84842BDF35F}" dt="2021-02-04T17:32:11.808" v="638" actId="2696"/>
      <pc:docMkLst>
        <pc:docMk/>
      </pc:docMkLst>
      <pc:sldChg chg="del">
        <pc:chgData name="Khattab, Sherif" userId="c83b1e15-36f3-4f46-aceb-05aac24c545e" providerId="ADAL" clId="{DB115453-F3AC-CA4C-A104-E84842BDF35F}" dt="2021-02-04T15:33:43.441" v="248" actId="2696"/>
        <pc:sldMkLst>
          <pc:docMk/>
          <pc:sldMk cId="3681208715" sldId="257"/>
        </pc:sldMkLst>
      </pc:sldChg>
      <pc:sldChg chg="del">
        <pc:chgData name="Khattab, Sherif" userId="c83b1e15-36f3-4f46-aceb-05aac24c545e" providerId="ADAL" clId="{DB115453-F3AC-CA4C-A104-E84842BDF35F}" dt="2021-02-04T15:33:43.441" v="248" actId="2696"/>
        <pc:sldMkLst>
          <pc:docMk/>
          <pc:sldMk cId="1664517503" sldId="258"/>
        </pc:sldMkLst>
      </pc:sldChg>
      <pc:sldChg chg="del">
        <pc:chgData name="Khattab, Sherif" userId="c83b1e15-36f3-4f46-aceb-05aac24c545e" providerId="ADAL" clId="{DB115453-F3AC-CA4C-A104-E84842BDF35F}" dt="2021-02-04T14:40:10.021" v="0" actId="2696"/>
        <pc:sldMkLst>
          <pc:docMk/>
          <pc:sldMk cId="1004035158" sldId="259"/>
        </pc:sldMkLst>
      </pc:sldChg>
      <pc:sldChg chg="del">
        <pc:chgData name="Khattab, Sherif" userId="c83b1e15-36f3-4f46-aceb-05aac24c545e" providerId="ADAL" clId="{DB115453-F3AC-CA4C-A104-E84842BDF35F}" dt="2021-02-04T15:33:43.441" v="248" actId="2696"/>
        <pc:sldMkLst>
          <pc:docMk/>
          <pc:sldMk cId="3230569327" sldId="260"/>
        </pc:sldMkLst>
      </pc:sldChg>
      <pc:sldChg chg="del">
        <pc:chgData name="Khattab, Sherif" userId="c83b1e15-36f3-4f46-aceb-05aac24c545e" providerId="ADAL" clId="{DB115453-F3AC-CA4C-A104-E84842BDF35F}" dt="2021-02-04T14:40:10.021" v="0" actId="2696"/>
        <pc:sldMkLst>
          <pc:docMk/>
          <pc:sldMk cId="1444142485" sldId="261"/>
        </pc:sldMkLst>
      </pc:sldChg>
      <pc:sldChg chg="del">
        <pc:chgData name="Khattab, Sherif" userId="c83b1e15-36f3-4f46-aceb-05aac24c545e" providerId="ADAL" clId="{DB115453-F3AC-CA4C-A104-E84842BDF35F}" dt="2021-02-04T14:40:10.021" v="0" actId="2696"/>
        <pc:sldMkLst>
          <pc:docMk/>
          <pc:sldMk cId="516417489" sldId="262"/>
        </pc:sldMkLst>
      </pc:sldChg>
      <pc:sldChg chg="del">
        <pc:chgData name="Khattab, Sherif" userId="c83b1e15-36f3-4f46-aceb-05aac24c545e" providerId="ADAL" clId="{DB115453-F3AC-CA4C-A104-E84842BDF35F}" dt="2021-02-04T14:40:10.021" v="0" actId="2696"/>
        <pc:sldMkLst>
          <pc:docMk/>
          <pc:sldMk cId="561583903" sldId="263"/>
        </pc:sldMkLst>
      </pc:sldChg>
      <pc:sldChg chg="del">
        <pc:chgData name="Khattab, Sherif" userId="c83b1e15-36f3-4f46-aceb-05aac24c545e" providerId="ADAL" clId="{DB115453-F3AC-CA4C-A104-E84842BDF35F}" dt="2021-02-04T14:40:10.021" v="0" actId="2696"/>
        <pc:sldMkLst>
          <pc:docMk/>
          <pc:sldMk cId="982315759" sldId="264"/>
        </pc:sldMkLst>
      </pc:sldChg>
      <pc:sldChg chg="del">
        <pc:chgData name="Khattab, Sherif" userId="c83b1e15-36f3-4f46-aceb-05aac24c545e" providerId="ADAL" clId="{DB115453-F3AC-CA4C-A104-E84842BDF35F}" dt="2021-02-04T14:40:10.021" v="0" actId="2696"/>
        <pc:sldMkLst>
          <pc:docMk/>
          <pc:sldMk cId="423130617" sldId="265"/>
        </pc:sldMkLst>
      </pc:sldChg>
      <pc:sldChg chg="del">
        <pc:chgData name="Khattab, Sherif" userId="c83b1e15-36f3-4f46-aceb-05aac24c545e" providerId="ADAL" clId="{DB115453-F3AC-CA4C-A104-E84842BDF35F}" dt="2021-02-04T15:33:43.441" v="248" actId="2696"/>
        <pc:sldMkLst>
          <pc:docMk/>
          <pc:sldMk cId="386763112" sldId="266"/>
        </pc:sldMkLst>
      </pc:sldChg>
      <pc:sldChg chg="del">
        <pc:chgData name="Khattab, Sherif" userId="c83b1e15-36f3-4f46-aceb-05aac24c545e" providerId="ADAL" clId="{DB115453-F3AC-CA4C-A104-E84842BDF35F}" dt="2021-02-04T14:40:10.021" v="0" actId="2696"/>
        <pc:sldMkLst>
          <pc:docMk/>
          <pc:sldMk cId="661211275" sldId="267"/>
        </pc:sldMkLst>
      </pc:sldChg>
      <pc:sldChg chg="del">
        <pc:chgData name="Khattab, Sherif" userId="c83b1e15-36f3-4f46-aceb-05aac24c545e" providerId="ADAL" clId="{DB115453-F3AC-CA4C-A104-E84842BDF35F}" dt="2021-02-04T14:40:10.021" v="0" actId="2696"/>
        <pc:sldMkLst>
          <pc:docMk/>
          <pc:sldMk cId="1897509347" sldId="268"/>
        </pc:sldMkLst>
      </pc:sldChg>
      <pc:sldChg chg="del">
        <pc:chgData name="Khattab, Sherif" userId="c83b1e15-36f3-4f46-aceb-05aac24c545e" providerId="ADAL" clId="{DB115453-F3AC-CA4C-A104-E84842BDF35F}" dt="2021-02-04T14:40:10.021" v="0" actId="2696"/>
        <pc:sldMkLst>
          <pc:docMk/>
          <pc:sldMk cId="1042310649" sldId="269"/>
        </pc:sldMkLst>
      </pc:sldChg>
      <pc:sldChg chg="del">
        <pc:chgData name="Khattab, Sherif" userId="c83b1e15-36f3-4f46-aceb-05aac24c545e" providerId="ADAL" clId="{DB115453-F3AC-CA4C-A104-E84842BDF35F}" dt="2021-02-04T14:40:10.021" v="0" actId="2696"/>
        <pc:sldMkLst>
          <pc:docMk/>
          <pc:sldMk cId="703361262" sldId="270"/>
        </pc:sldMkLst>
      </pc:sldChg>
      <pc:sldChg chg="del">
        <pc:chgData name="Khattab, Sherif" userId="c83b1e15-36f3-4f46-aceb-05aac24c545e" providerId="ADAL" clId="{DB115453-F3AC-CA4C-A104-E84842BDF35F}" dt="2021-02-04T14:40:10.021" v="0" actId="2696"/>
        <pc:sldMkLst>
          <pc:docMk/>
          <pc:sldMk cId="1436808390" sldId="271"/>
        </pc:sldMkLst>
      </pc:sldChg>
      <pc:sldChg chg="del">
        <pc:chgData name="Khattab, Sherif" userId="c83b1e15-36f3-4f46-aceb-05aac24c545e" providerId="ADAL" clId="{DB115453-F3AC-CA4C-A104-E84842BDF35F}" dt="2021-02-04T14:40:10.021" v="0" actId="2696"/>
        <pc:sldMkLst>
          <pc:docMk/>
          <pc:sldMk cId="1301683851" sldId="272"/>
        </pc:sldMkLst>
      </pc:sldChg>
      <pc:sldChg chg="del">
        <pc:chgData name="Khattab, Sherif" userId="c83b1e15-36f3-4f46-aceb-05aac24c545e" providerId="ADAL" clId="{DB115453-F3AC-CA4C-A104-E84842BDF35F}" dt="2021-02-04T15:33:43.441" v="248" actId="2696"/>
        <pc:sldMkLst>
          <pc:docMk/>
          <pc:sldMk cId="1920820884" sldId="273"/>
        </pc:sldMkLst>
      </pc:sldChg>
      <pc:sldChg chg="del">
        <pc:chgData name="Khattab, Sherif" userId="c83b1e15-36f3-4f46-aceb-05aac24c545e" providerId="ADAL" clId="{DB115453-F3AC-CA4C-A104-E84842BDF35F}" dt="2021-02-04T14:40:10.021" v="0" actId="2696"/>
        <pc:sldMkLst>
          <pc:docMk/>
          <pc:sldMk cId="55302999" sldId="274"/>
        </pc:sldMkLst>
      </pc:sldChg>
      <pc:sldChg chg="del">
        <pc:chgData name="Khattab, Sherif" userId="c83b1e15-36f3-4f46-aceb-05aac24c545e" providerId="ADAL" clId="{DB115453-F3AC-CA4C-A104-E84842BDF35F}" dt="2021-02-04T14:40:10.021" v="0" actId="2696"/>
        <pc:sldMkLst>
          <pc:docMk/>
          <pc:sldMk cId="2064114192" sldId="276"/>
        </pc:sldMkLst>
      </pc:sldChg>
      <pc:sldChg chg="del">
        <pc:chgData name="Khattab, Sherif" userId="c83b1e15-36f3-4f46-aceb-05aac24c545e" providerId="ADAL" clId="{DB115453-F3AC-CA4C-A104-E84842BDF35F}" dt="2021-02-04T15:33:43.441" v="248" actId="2696"/>
        <pc:sldMkLst>
          <pc:docMk/>
          <pc:sldMk cId="2017417480" sldId="277"/>
        </pc:sldMkLst>
      </pc:sldChg>
      <pc:sldChg chg="del">
        <pc:chgData name="Khattab, Sherif" userId="c83b1e15-36f3-4f46-aceb-05aac24c545e" providerId="ADAL" clId="{DB115453-F3AC-CA4C-A104-E84842BDF35F}" dt="2021-02-04T14:40:10.021" v="0" actId="2696"/>
        <pc:sldMkLst>
          <pc:docMk/>
          <pc:sldMk cId="1000435174" sldId="278"/>
        </pc:sldMkLst>
      </pc:sldChg>
      <pc:sldChg chg="del">
        <pc:chgData name="Khattab, Sherif" userId="c83b1e15-36f3-4f46-aceb-05aac24c545e" providerId="ADAL" clId="{DB115453-F3AC-CA4C-A104-E84842BDF35F}" dt="2021-02-04T14:40:10.021" v="0" actId="2696"/>
        <pc:sldMkLst>
          <pc:docMk/>
          <pc:sldMk cId="2080017563" sldId="279"/>
        </pc:sldMkLst>
      </pc:sldChg>
      <pc:sldChg chg="del">
        <pc:chgData name="Khattab, Sherif" userId="c83b1e15-36f3-4f46-aceb-05aac24c545e" providerId="ADAL" clId="{DB115453-F3AC-CA4C-A104-E84842BDF35F}" dt="2021-02-04T15:33:43.441" v="248" actId="2696"/>
        <pc:sldMkLst>
          <pc:docMk/>
          <pc:sldMk cId="2773510753" sldId="280"/>
        </pc:sldMkLst>
      </pc:sldChg>
      <pc:sldChg chg="del">
        <pc:chgData name="Khattab, Sherif" userId="c83b1e15-36f3-4f46-aceb-05aac24c545e" providerId="ADAL" clId="{DB115453-F3AC-CA4C-A104-E84842BDF35F}" dt="2021-02-04T14:40:10.021" v="0" actId="2696"/>
        <pc:sldMkLst>
          <pc:docMk/>
          <pc:sldMk cId="1445345591" sldId="281"/>
        </pc:sldMkLst>
      </pc:sldChg>
      <pc:sldChg chg="del">
        <pc:chgData name="Khattab, Sherif" userId="c83b1e15-36f3-4f46-aceb-05aac24c545e" providerId="ADAL" clId="{DB115453-F3AC-CA4C-A104-E84842BDF35F}" dt="2021-02-04T14:40:10.021" v="0" actId="2696"/>
        <pc:sldMkLst>
          <pc:docMk/>
          <pc:sldMk cId="306268545" sldId="282"/>
        </pc:sldMkLst>
      </pc:sldChg>
      <pc:sldChg chg="del">
        <pc:chgData name="Khattab, Sherif" userId="c83b1e15-36f3-4f46-aceb-05aac24c545e" providerId="ADAL" clId="{DB115453-F3AC-CA4C-A104-E84842BDF35F}" dt="2021-02-04T15:33:43.441" v="248" actId="2696"/>
        <pc:sldMkLst>
          <pc:docMk/>
          <pc:sldMk cId="171235497" sldId="283"/>
        </pc:sldMkLst>
      </pc:sldChg>
      <pc:sldChg chg="del">
        <pc:chgData name="Khattab, Sherif" userId="c83b1e15-36f3-4f46-aceb-05aac24c545e" providerId="ADAL" clId="{DB115453-F3AC-CA4C-A104-E84842BDF35F}" dt="2021-02-04T15:33:43.441" v="248" actId="2696"/>
        <pc:sldMkLst>
          <pc:docMk/>
          <pc:sldMk cId="2099089282" sldId="284"/>
        </pc:sldMkLst>
      </pc:sldChg>
      <pc:sldChg chg="del">
        <pc:chgData name="Khattab, Sherif" userId="c83b1e15-36f3-4f46-aceb-05aac24c545e" providerId="ADAL" clId="{DB115453-F3AC-CA4C-A104-E84842BDF35F}" dt="2021-02-04T15:33:43.441" v="248" actId="2696"/>
        <pc:sldMkLst>
          <pc:docMk/>
          <pc:sldMk cId="1136622862" sldId="285"/>
        </pc:sldMkLst>
      </pc:sldChg>
      <pc:sldChg chg="del">
        <pc:chgData name="Khattab, Sherif" userId="c83b1e15-36f3-4f46-aceb-05aac24c545e" providerId="ADAL" clId="{DB115453-F3AC-CA4C-A104-E84842BDF35F}" dt="2021-02-04T15:33:43.441" v="248" actId="2696"/>
        <pc:sldMkLst>
          <pc:docMk/>
          <pc:sldMk cId="3949722242" sldId="286"/>
        </pc:sldMkLst>
      </pc:sldChg>
      <pc:sldChg chg="del">
        <pc:chgData name="Khattab, Sherif" userId="c83b1e15-36f3-4f46-aceb-05aac24c545e" providerId="ADAL" clId="{DB115453-F3AC-CA4C-A104-E84842BDF35F}" dt="2021-02-04T15:33:43.441" v="248" actId="2696"/>
        <pc:sldMkLst>
          <pc:docMk/>
          <pc:sldMk cId="1032220564" sldId="287"/>
        </pc:sldMkLst>
      </pc:sldChg>
      <pc:sldChg chg="del">
        <pc:chgData name="Khattab, Sherif" userId="c83b1e15-36f3-4f46-aceb-05aac24c545e" providerId="ADAL" clId="{DB115453-F3AC-CA4C-A104-E84842BDF35F}" dt="2021-02-04T15:33:43.441" v="248" actId="2696"/>
        <pc:sldMkLst>
          <pc:docMk/>
          <pc:sldMk cId="1268007695" sldId="288"/>
        </pc:sldMkLst>
      </pc:sldChg>
      <pc:sldChg chg="del">
        <pc:chgData name="Khattab, Sherif" userId="c83b1e15-36f3-4f46-aceb-05aac24c545e" providerId="ADAL" clId="{DB115453-F3AC-CA4C-A104-E84842BDF35F}" dt="2021-02-04T15:33:43.441" v="248" actId="2696"/>
        <pc:sldMkLst>
          <pc:docMk/>
          <pc:sldMk cId="463012687" sldId="289"/>
        </pc:sldMkLst>
      </pc:sldChg>
      <pc:sldChg chg="del">
        <pc:chgData name="Khattab, Sherif" userId="c83b1e15-36f3-4f46-aceb-05aac24c545e" providerId="ADAL" clId="{DB115453-F3AC-CA4C-A104-E84842BDF35F}" dt="2021-02-04T15:33:43.441" v="248" actId="2696"/>
        <pc:sldMkLst>
          <pc:docMk/>
          <pc:sldMk cId="442392580" sldId="290"/>
        </pc:sldMkLst>
      </pc:sldChg>
      <pc:sldChg chg="del">
        <pc:chgData name="Khattab, Sherif" userId="c83b1e15-36f3-4f46-aceb-05aac24c545e" providerId="ADAL" clId="{DB115453-F3AC-CA4C-A104-E84842BDF35F}" dt="2021-02-04T14:40:10.021" v="0" actId="2696"/>
        <pc:sldMkLst>
          <pc:docMk/>
          <pc:sldMk cId="2710637777" sldId="322"/>
        </pc:sldMkLst>
      </pc:sldChg>
      <pc:sldChg chg="del">
        <pc:chgData name="Khattab, Sherif" userId="c83b1e15-36f3-4f46-aceb-05aac24c545e" providerId="ADAL" clId="{DB115453-F3AC-CA4C-A104-E84842BDF35F}" dt="2021-02-04T14:40:10.021" v="0" actId="2696"/>
        <pc:sldMkLst>
          <pc:docMk/>
          <pc:sldMk cId="3292918179" sldId="324"/>
        </pc:sldMkLst>
      </pc:sldChg>
      <pc:sldChg chg="add del">
        <pc:chgData name="Khattab, Sherif" userId="c83b1e15-36f3-4f46-aceb-05aac24c545e" providerId="ADAL" clId="{DB115453-F3AC-CA4C-A104-E84842BDF35F}" dt="2021-02-04T15:31:06.397" v="140" actId="2696"/>
        <pc:sldMkLst>
          <pc:docMk/>
          <pc:sldMk cId="355119911" sldId="338"/>
        </pc:sldMkLst>
      </pc:sldChg>
      <pc:sldChg chg="del">
        <pc:chgData name="Khattab, Sherif" userId="c83b1e15-36f3-4f46-aceb-05aac24c545e" providerId="ADAL" clId="{DB115453-F3AC-CA4C-A104-E84842BDF35F}" dt="2021-02-04T15:31:07.222" v="141" actId="2696"/>
        <pc:sldMkLst>
          <pc:docMk/>
          <pc:sldMk cId="4223572414" sldId="339"/>
        </pc:sldMkLst>
      </pc:sldChg>
      <pc:sldChg chg="del">
        <pc:chgData name="Khattab, Sherif" userId="c83b1e15-36f3-4f46-aceb-05aac24c545e" providerId="ADAL" clId="{DB115453-F3AC-CA4C-A104-E84842BDF35F}" dt="2021-02-04T15:31:08.334" v="142" actId="2696"/>
        <pc:sldMkLst>
          <pc:docMk/>
          <pc:sldMk cId="470668490" sldId="340"/>
        </pc:sldMkLst>
      </pc:sldChg>
      <pc:sldChg chg="del">
        <pc:chgData name="Khattab, Sherif" userId="c83b1e15-36f3-4f46-aceb-05aac24c545e" providerId="ADAL" clId="{DB115453-F3AC-CA4C-A104-E84842BDF35F}" dt="2021-02-04T15:31:11.058" v="143" actId="2696"/>
        <pc:sldMkLst>
          <pc:docMk/>
          <pc:sldMk cId="1205868326" sldId="341"/>
        </pc:sldMkLst>
      </pc:sldChg>
      <pc:sldChg chg="del">
        <pc:chgData name="Khattab, Sherif" userId="c83b1e15-36f3-4f46-aceb-05aac24c545e" providerId="ADAL" clId="{DB115453-F3AC-CA4C-A104-E84842BDF35F}" dt="2021-02-04T17:32:11.808" v="638" actId="2696"/>
        <pc:sldMkLst>
          <pc:docMk/>
          <pc:sldMk cId="1271999567" sldId="349"/>
        </pc:sldMkLst>
      </pc:sldChg>
      <pc:sldChg chg="del">
        <pc:chgData name="Khattab, Sherif" userId="c83b1e15-36f3-4f46-aceb-05aac24c545e" providerId="ADAL" clId="{DB115453-F3AC-CA4C-A104-E84842BDF35F}" dt="2021-02-04T14:40:10.021" v="0" actId="2696"/>
        <pc:sldMkLst>
          <pc:docMk/>
          <pc:sldMk cId="434376579" sldId="363"/>
        </pc:sldMkLst>
      </pc:sldChg>
      <pc:sldChg chg="del">
        <pc:chgData name="Khattab, Sherif" userId="c83b1e15-36f3-4f46-aceb-05aac24c545e" providerId="ADAL" clId="{DB115453-F3AC-CA4C-A104-E84842BDF35F}" dt="2021-02-04T14:40:10.021" v="0" actId="2696"/>
        <pc:sldMkLst>
          <pc:docMk/>
          <pc:sldMk cId="815621424" sldId="364"/>
        </pc:sldMkLst>
      </pc:sldChg>
      <pc:sldChg chg="del">
        <pc:chgData name="Khattab, Sherif" userId="c83b1e15-36f3-4f46-aceb-05aac24c545e" providerId="ADAL" clId="{DB115453-F3AC-CA4C-A104-E84842BDF35F}" dt="2021-02-04T14:40:10.021" v="0" actId="2696"/>
        <pc:sldMkLst>
          <pc:docMk/>
          <pc:sldMk cId="1934104099" sldId="365"/>
        </pc:sldMkLst>
      </pc:sldChg>
      <pc:sldChg chg="del">
        <pc:chgData name="Khattab, Sherif" userId="c83b1e15-36f3-4f46-aceb-05aac24c545e" providerId="ADAL" clId="{DB115453-F3AC-CA4C-A104-E84842BDF35F}" dt="2021-02-04T14:40:10.021" v="0" actId="2696"/>
        <pc:sldMkLst>
          <pc:docMk/>
          <pc:sldMk cId="2782429159" sldId="366"/>
        </pc:sldMkLst>
      </pc:sldChg>
      <pc:sldChg chg="del">
        <pc:chgData name="Khattab, Sherif" userId="c83b1e15-36f3-4f46-aceb-05aac24c545e" providerId="ADAL" clId="{DB115453-F3AC-CA4C-A104-E84842BDF35F}" dt="2021-02-04T14:40:10.021" v="0" actId="2696"/>
        <pc:sldMkLst>
          <pc:docMk/>
          <pc:sldMk cId="2251973667" sldId="367"/>
        </pc:sldMkLst>
      </pc:sldChg>
      <pc:sldChg chg="del">
        <pc:chgData name="Khattab, Sherif" userId="c83b1e15-36f3-4f46-aceb-05aac24c545e" providerId="ADAL" clId="{DB115453-F3AC-CA4C-A104-E84842BDF35F}" dt="2021-02-04T14:40:10.021" v="0" actId="2696"/>
        <pc:sldMkLst>
          <pc:docMk/>
          <pc:sldMk cId="3138501136" sldId="368"/>
        </pc:sldMkLst>
      </pc:sldChg>
      <pc:sldChg chg="del">
        <pc:chgData name="Khattab, Sherif" userId="c83b1e15-36f3-4f46-aceb-05aac24c545e" providerId="ADAL" clId="{DB115453-F3AC-CA4C-A104-E84842BDF35F}" dt="2021-02-04T14:40:10.021" v="0" actId="2696"/>
        <pc:sldMkLst>
          <pc:docMk/>
          <pc:sldMk cId="3210992163" sldId="369"/>
        </pc:sldMkLst>
      </pc:sldChg>
      <pc:sldChg chg="del">
        <pc:chgData name="Khattab, Sherif" userId="c83b1e15-36f3-4f46-aceb-05aac24c545e" providerId="ADAL" clId="{DB115453-F3AC-CA4C-A104-E84842BDF35F}" dt="2021-02-04T14:40:10.021" v="0" actId="2696"/>
        <pc:sldMkLst>
          <pc:docMk/>
          <pc:sldMk cId="4013065491" sldId="370"/>
        </pc:sldMkLst>
      </pc:sldChg>
      <pc:sldChg chg="del">
        <pc:chgData name="Khattab, Sherif" userId="c83b1e15-36f3-4f46-aceb-05aac24c545e" providerId="ADAL" clId="{DB115453-F3AC-CA4C-A104-E84842BDF35F}" dt="2021-02-04T14:40:10.021" v="0" actId="2696"/>
        <pc:sldMkLst>
          <pc:docMk/>
          <pc:sldMk cId="2592968416" sldId="371"/>
        </pc:sldMkLst>
      </pc:sldChg>
      <pc:sldChg chg="del">
        <pc:chgData name="Khattab, Sherif" userId="c83b1e15-36f3-4f46-aceb-05aac24c545e" providerId="ADAL" clId="{DB115453-F3AC-CA4C-A104-E84842BDF35F}" dt="2021-02-04T14:40:10.021" v="0" actId="2696"/>
        <pc:sldMkLst>
          <pc:docMk/>
          <pc:sldMk cId="3848335379" sldId="372"/>
        </pc:sldMkLst>
      </pc:sldChg>
      <pc:sldChg chg="del">
        <pc:chgData name="Khattab, Sherif" userId="c83b1e15-36f3-4f46-aceb-05aac24c545e" providerId="ADAL" clId="{DB115453-F3AC-CA4C-A104-E84842BDF35F}" dt="2021-02-04T14:40:10.021" v="0" actId="2696"/>
        <pc:sldMkLst>
          <pc:docMk/>
          <pc:sldMk cId="3161117264" sldId="373"/>
        </pc:sldMkLst>
      </pc:sldChg>
      <pc:sldChg chg="add del">
        <pc:chgData name="Khattab, Sherif" userId="c83b1e15-36f3-4f46-aceb-05aac24c545e" providerId="ADAL" clId="{DB115453-F3AC-CA4C-A104-E84842BDF35F}" dt="2021-02-04T15:31:05.603" v="139" actId="2696"/>
        <pc:sldMkLst>
          <pc:docMk/>
          <pc:sldMk cId="1542066946" sldId="374"/>
        </pc:sldMkLst>
      </pc:sldChg>
      <pc:sldChg chg="del">
        <pc:chgData name="Khattab, Sherif" userId="c83b1e15-36f3-4f46-aceb-05aac24c545e" providerId="ADAL" clId="{DB115453-F3AC-CA4C-A104-E84842BDF35F}" dt="2021-02-04T15:31:16.315" v="144" actId="2696"/>
        <pc:sldMkLst>
          <pc:docMk/>
          <pc:sldMk cId="834112894" sldId="375"/>
        </pc:sldMkLst>
      </pc:sldChg>
      <pc:sldChg chg="del">
        <pc:chgData name="Khattab, Sherif" userId="c83b1e15-36f3-4f46-aceb-05aac24c545e" providerId="ADAL" clId="{DB115453-F3AC-CA4C-A104-E84842BDF35F}" dt="2021-02-04T15:31:17.212" v="145" actId="2696"/>
        <pc:sldMkLst>
          <pc:docMk/>
          <pc:sldMk cId="1165577892" sldId="376"/>
        </pc:sldMkLst>
      </pc:sldChg>
      <pc:sldChg chg="del">
        <pc:chgData name="Khattab, Sherif" userId="c83b1e15-36f3-4f46-aceb-05aac24c545e" providerId="ADAL" clId="{DB115453-F3AC-CA4C-A104-E84842BDF35F}" dt="2021-02-04T14:40:10.021" v="0" actId="2696"/>
        <pc:sldMkLst>
          <pc:docMk/>
          <pc:sldMk cId="583513582" sldId="377"/>
        </pc:sldMkLst>
      </pc:sldChg>
      <pc:sldChg chg="del">
        <pc:chgData name="Khattab, Sherif" userId="c83b1e15-36f3-4f46-aceb-05aac24c545e" providerId="ADAL" clId="{DB115453-F3AC-CA4C-A104-E84842BDF35F}" dt="2021-02-04T17:32:11.808" v="638" actId="2696"/>
        <pc:sldMkLst>
          <pc:docMk/>
          <pc:sldMk cId="3990797458" sldId="378"/>
        </pc:sldMkLst>
      </pc:sldChg>
      <pc:sldChg chg="del">
        <pc:chgData name="Khattab, Sherif" userId="c83b1e15-36f3-4f46-aceb-05aac24c545e" providerId="ADAL" clId="{DB115453-F3AC-CA4C-A104-E84842BDF35F}" dt="2021-02-04T17:32:11.808" v="638" actId="2696"/>
        <pc:sldMkLst>
          <pc:docMk/>
          <pc:sldMk cId="2736486443" sldId="379"/>
        </pc:sldMkLst>
      </pc:sldChg>
      <pc:sldChg chg="del">
        <pc:chgData name="Khattab, Sherif" userId="c83b1e15-36f3-4f46-aceb-05aac24c545e" providerId="ADAL" clId="{DB115453-F3AC-CA4C-A104-E84842BDF35F}" dt="2021-02-04T15:33:43.441" v="248" actId="2696"/>
        <pc:sldMkLst>
          <pc:docMk/>
          <pc:sldMk cId="541381985" sldId="380"/>
        </pc:sldMkLst>
      </pc:sldChg>
      <pc:sldChg chg="del">
        <pc:chgData name="Khattab, Sherif" userId="c83b1e15-36f3-4f46-aceb-05aac24c545e" providerId="ADAL" clId="{DB115453-F3AC-CA4C-A104-E84842BDF35F}" dt="2021-02-04T15:33:43.441" v="248" actId="2696"/>
        <pc:sldMkLst>
          <pc:docMk/>
          <pc:sldMk cId="2235897330" sldId="381"/>
        </pc:sldMkLst>
      </pc:sldChg>
      <pc:sldChg chg="del">
        <pc:chgData name="Khattab, Sherif" userId="c83b1e15-36f3-4f46-aceb-05aac24c545e" providerId="ADAL" clId="{DB115453-F3AC-CA4C-A104-E84842BDF35F}" dt="2021-02-04T15:33:43.441" v="248" actId="2696"/>
        <pc:sldMkLst>
          <pc:docMk/>
          <pc:sldMk cId="3360044446" sldId="382"/>
        </pc:sldMkLst>
      </pc:sldChg>
      <pc:sldChg chg="del">
        <pc:chgData name="Khattab, Sherif" userId="c83b1e15-36f3-4f46-aceb-05aac24c545e" providerId="ADAL" clId="{DB115453-F3AC-CA4C-A104-E84842BDF35F}" dt="2021-02-04T15:33:43.441" v="248" actId="2696"/>
        <pc:sldMkLst>
          <pc:docMk/>
          <pc:sldMk cId="1954384084" sldId="383"/>
        </pc:sldMkLst>
      </pc:sldChg>
      <pc:sldChg chg="del">
        <pc:chgData name="Khattab, Sherif" userId="c83b1e15-36f3-4f46-aceb-05aac24c545e" providerId="ADAL" clId="{DB115453-F3AC-CA4C-A104-E84842BDF35F}" dt="2021-02-04T15:33:43.441" v="248" actId="2696"/>
        <pc:sldMkLst>
          <pc:docMk/>
          <pc:sldMk cId="220759689" sldId="384"/>
        </pc:sldMkLst>
      </pc:sldChg>
      <pc:sldChg chg="del">
        <pc:chgData name="Khattab, Sherif" userId="c83b1e15-36f3-4f46-aceb-05aac24c545e" providerId="ADAL" clId="{DB115453-F3AC-CA4C-A104-E84842BDF35F}" dt="2021-02-04T15:33:43.441" v="248" actId="2696"/>
        <pc:sldMkLst>
          <pc:docMk/>
          <pc:sldMk cId="2809799376" sldId="385"/>
        </pc:sldMkLst>
      </pc:sldChg>
      <pc:sldChg chg="del">
        <pc:chgData name="Khattab, Sherif" userId="c83b1e15-36f3-4f46-aceb-05aac24c545e" providerId="ADAL" clId="{DB115453-F3AC-CA4C-A104-E84842BDF35F}" dt="2021-02-04T14:40:10.021" v="0" actId="2696"/>
        <pc:sldMkLst>
          <pc:docMk/>
          <pc:sldMk cId="2329144619" sldId="445"/>
        </pc:sldMkLst>
      </pc:sldChg>
      <pc:sldChg chg="del">
        <pc:chgData name="Khattab, Sherif" userId="c83b1e15-36f3-4f46-aceb-05aac24c545e" providerId="ADAL" clId="{DB115453-F3AC-CA4C-A104-E84842BDF35F}" dt="2021-02-04T14:40:10.021" v="0" actId="2696"/>
        <pc:sldMkLst>
          <pc:docMk/>
          <pc:sldMk cId="1783368962" sldId="448"/>
        </pc:sldMkLst>
      </pc:sldChg>
      <pc:sldChg chg="del">
        <pc:chgData name="Khattab, Sherif" userId="c83b1e15-36f3-4f46-aceb-05aac24c545e" providerId="ADAL" clId="{DB115453-F3AC-CA4C-A104-E84842BDF35F}" dt="2021-02-04T14:40:10.021" v="0" actId="2696"/>
        <pc:sldMkLst>
          <pc:docMk/>
          <pc:sldMk cId="2276002102" sldId="451"/>
        </pc:sldMkLst>
      </pc:sldChg>
      <pc:sldChg chg="del">
        <pc:chgData name="Khattab, Sherif" userId="c83b1e15-36f3-4f46-aceb-05aac24c545e" providerId="ADAL" clId="{DB115453-F3AC-CA4C-A104-E84842BDF35F}" dt="2021-02-04T15:33:43.441" v="248" actId="2696"/>
        <pc:sldMkLst>
          <pc:docMk/>
          <pc:sldMk cId="2163467695" sldId="455"/>
        </pc:sldMkLst>
      </pc:sldChg>
      <pc:sldChg chg="del">
        <pc:chgData name="Khattab, Sherif" userId="c83b1e15-36f3-4f46-aceb-05aac24c545e" providerId="ADAL" clId="{DB115453-F3AC-CA4C-A104-E84842BDF35F}" dt="2021-02-04T15:33:43.441" v="248" actId="2696"/>
        <pc:sldMkLst>
          <pc:docMk/>
          <pc:sldMk cId="3400641916" sldId="456"/>
        </pc:sldMkLst>
      </pc:sldChg>
      <pc:sldChg chg="del">
        <pc:chgData name="Khattab, Sherif" userId="c83b1e15-36f3-4f46-aceb-05aac24c545e" providerId="ADAL" clId="{DB115453-F3AC-CA4C-A104-E84842BDF35F}" dt="2021-02-04T15:33:43.441" v="248" actId="2696"/>
        <pc:sldMkLst>
          <pc:docMk/>
          <pc:sldMk cId="2840639230" sldId="457"/>
        </pc:sldMkLst>
      </pc:sldChg>
      <pc:sldChg chg="del">
        <pc:chgData name="Khattab, Sherif" userId="c83b1e15-36f3-4f46-aceb-05aac24c545e" providerId="ADAL" clId="{DB115453-F3AC-CA4C-A104-E84842BDF35F}" dt="2021-02-04T15:33:43.441" v="248" actId="2696"/>
        <pc:sldMkLst>
          <pc:docMk/>
          <pc:sldMk cId="2116012598" sldId="458"/>
        </pc:sldMkLst>
      </pc:sldChg>
      <pc:sldChg chg="del">
        <pc:chgData name="Khattab, Sherif" userId="c83b1e15-36f3-4f46-aceb-05aac24c545e" providerId="ADAL" clId="{DB115453-F3AC-CA4C-A104-E84842BDF35F}" dt="2021-02-04T15:33:43.441" v="248" actId="2696"/>
        <pc:sldMkLst>
          <pc:docMk/>
          <pc:sldMk cId="1816629761" sldId="459"/>
        </pc:sldMkLst>
      </pc:sldChg>
      <pc:sldChg chg="del">
        <pc:chgData name="Khattab, Sherif" userId="c83b1e15-36f3-4f46-aceb-05aac24c545e" providerId="ADAL" clId="{DB115453-F3AC-CA4C-A104-E84842BDF35F}" dt="2021-02-04T15:33:43.441" v="248" actId="2696"/>
        <pc:sldMkLst>
          <pc:docMk/>
          <pc:sldMk cId="4107670357" sldId="460"/>
        </pc:sldMkLst>
      </pc:sldChg>
      <pc:sldChg chg="del">
        <pc:chgData name="Khattab, Sherif" userId="c83b1e15-36f3-4f46-aceb-05aac24c545e" providerId="ADAL" clId="{DB115453-F3AC-CA4C-A104-E84842BDF35F}" dt="2021-02-04T15:33:43.441" v="248" actId="2696"/>
        <pc:sldMkLst>
          <pc:docMk/>
          <pc:sldMk cId="3714784862" sldId="461"/>
        </pc:sldMkLst>
      </pc:sldChg>
      <pc:sldChg chg="del">
        <pc:chgData name="Khattab, Sherif" userId="c83b1e15-36f3-4f46-aceb-05aac24c545e" providerId="ADAL" clId="{DB115453-F3AC-CA4C-A104-E84842BDF35F}" dt="2021-02-04T15:33:43.441" v="248" actId="2696"/>
        <pc:sldMkLst>
          <pc:docMk/>
          <pc:sldMk cId="931898487" sldId="462"/>
        </pc:sldMkLst>
      </pc:sldChg>
      <pc:sldChg chg="del">
        <pc:chgData name="Khattab, Sherif" userId="c83b1e15-36f3-4f46-aceb-05aac24c545e" providerId="ADAL" clId="{DB115453-F3AC-CA4C-A104-E84842BDF35F}" dt="2021-02-04T15:33:43.441" v="248" actId="2696"/>
        <pc:sldMkLst>
          <pc:docMk/>
          <pc:sldMk cId="1471081860" sldId="463"/>
        </pc:sldMkLst>
      </pc:sldChg>
      <pc:sldChg chg="del">
        <pc:chgData name="Khattab, Sherif" userId="c83b1e15-36f3-4f46-aceb-05aac24c545e" providerId="ADAL" clId="{DB115453-F3AC-CA4C-A104-E84842BDF35F}" dt="2021-02-04T15:33:43.441" v="248" actId="2696"/>
        <pc:sldMkLst>
          <pc:docMk/>
          <pc:sldMk cId="574001865" sldId="464"/>
        </pc:sldMkLst>
      </pc:sldChg>
      <pc:sldChg chg="del">
        <pc:chgData name="Khattab, Sherif" userId="c83b1e15-36f3-4f46-aceb-05aac24c545e" providerId="ADAL" clId="{DB115453-F3AC-CA4C-A104-E84842BDF35F}" dt="2021-02-04T15:33:43.441" v="248" actId="2696"/>
        <pc:sldMkLst>
          <pc:docMk/>
          <pc:sldMk cId="2156977365" sldId="465"/>
        </pc:sldMkLst>
      </pc:sldChg>
      <pc:sldChg chg="del">
        <pc:chgData name="Khattab, Sherif" userId="c83b1e15-36f3-4f46-aceb-05aac24c545e" providerId="ADAL" clId="{DB115453-F3AC-CA4C-A104-E84842BDF35F}" dt="2021-02-04T15:33:43.441" v="248" actId="2696"/>
        <pc:sldMkLst>
          <pc:docMk/>
          <pc:sldMk cId="117329803" sldId="466"/>
        </pc:sldMkLst>
      </pc:sldChg>
      <pc:sldChg chg="del">
        <pc:chgData name="Khattab, Sherif" userId="c83b1e15-36f3-4f46-aceb-05aac24c545e" providerId="ADAL" clId="{DB115453-F3AC-CA4C-A104-E84842BDF35F}" dt="2021-02-04T15:33:43.441" v="248" actId="2696"/>
        <pc:sldMkLst>
          <pc:docMk/>
          <pc:sldMk cId="3643915362" sldId="467"/>
        </pc:sldMkLst>
      </pc:sldChg>
      <pc:sldChg chg="del">
        <pc:chgData name="Khattab, Sherif" userId="c83b1e15-36f3-4f46-aceb-05aac24c545e" providerId="ADAL" clId="{DB115453-F3AC-CA4C-A104-E84842BDF35F}" dt="2021-02-04T15:33:43.441" v="248" actId="2696"/>
        <pc:sldMkLst>
          <pc:docMk/>
          <pc:sldMk cId="1593910045" sldId="468"/>
        </pc:sldMkLst>
      </pc:sldChg>
      <pc:sldChg chg="del">
        <pc:chgData name="Khattab, Sherif" userId="c83b1e15-36f3-4f46-aceb-05aac24c545e" providerId="ADAL" clId="{DB115453-F3AC-CA4C-A104-E84842BDF35F}" dt="2021-02-04T15:33:43.441" v="248" actId="2696"/>
        <pc:sldMkLst>
          <pc:docMk/>
          <pc:sldMk cId="3392020218" sldId="469"/>
        </pc:sldMkLst>
      </pc:sldChg>
      <pc:sldChg chg="del">
        <pc:chgData name="Khattab, Sherif" userId="c83b1e15-36f3-4f46-aceb-05aac24c545e" providerId="ADAL" clId="{DB115453-F3AC-CA4C-A104-E84842BDF35F}" dt="2021-02-04T15:33:43.441" v="248" actId="2696"/>
        <pc:sldMkLst>
          <pc:docMk/>
          <pc:sldMk cId="3824051756" sldId="470"/>
        </pc:sldMkLst>
      </pc:sldChg>
      <pc:sldChg chg="del">
        <pc:chgData name="Khattab, Sherif" userId="c83b1e15-36f3-4f46-aceb-05aac24c545e" providerId="ADAL" clId="{DB115453-F3AC-CA4C-A104-E84842BDF35F}" dt="2021-02-04T15:33:43.441" v="248" actId="2696"/>
        <pc:sldMkLst>
          <pc:docMk/>
          <pc:sldMk cId="1025764700" sldId="471"/>
        </pc:sldMkLst>
      </pc:sldChg>
      <pc:sldChg chg="del">
        <pc:chgData name="Khattab, Sherif" userId="c83b1e15-36f3-4f46-aceb-05aac24c545e" providerId="ADAL" clId="{DB115453-F3AC-CA4C-A104-E84842BDF35F}" dt="2021-02-04T15:33:43.441" v="248" actId="2696"/>
        <pc:sldMkLst>
          <pc:docMk/>
          <pc:sldMk cId="3109107092" sldId="472"/>
        </pc:sldMkLst>
      </pc:sldChg>
      <pc:sldChg chg="del">
        <pc:chgData name="Khattab, Sherif" userId="c83b1e15-36f3-4f46-aceb-05aac24c545e" providerId="ADAL" clId="{DB115453-F3AC-CA4C-A104-E84842BDF35F}" dt="2021-02-04T15:33:43.441" v="248" actId="2696"/>
        <pc:sldMkLst>
          <pc:docMk/>
          <pc:sldMk cId="2185675405" sldId="473"/>
        </pc:sldMkLst>
      </pc:sldChg>
      <pc:sldChg chg="del">
        <pc:chgData name="Khattab, Sherif" userId="c83b1e15-36f3-4f46-aceb-05aac24c545e" providerId="ADAL" clId="{DB115453-F3AC-CA4C-A104-E84842BDF35F}" dt="2021-02-04T15:33:43.441" v="248" actId="2696"/>
        <pc:sldMkLst>
          <pc:docMk/>
          <pc:sldMk cId="1719184921" sldId="474"/>
        </pc:sldMkLst>
      </pc:sldChg>
      <pc:sldChg chg="del">
        <pc:chgData name="Khattab, Sherif" userId="c83b1e15-36f3-4f46-aceb-05aac24c545e" providerId="ADAL" clId="{DB115453-F3AC-CA4C-A104-E84842BDF35F}" dt="2021-02-04T15:33:43.441" v="248" actId="2696"/>
        <pc:sldMkLst>
          <pc:docMk/>
          <pc:sldMk cId="3632958702" sldId="475"/>
        </pc:sldMkLst>
      </pc:sldChg>
      <pc:sldChg chg="del">
        <pc:chgData name="Khattab, Sherif" userId="c83b1e15-36f3-4f46-aceb-05aac24c545e" providerId="ADAL" clId="{DB115453-F3AC-CA4C-A104-E84842BDF35F}" dt="2021-02-04T15:33:43.441" v="248" actId="2696"/>
        <pc:sldMkLst>
          <pc:docMk/>
          <pc:sldMk cId="2634117846" sldId="476"/>
        </pc:sldMkLst>
      </pc:sldChg>
      <pc:sldChg chg="del">
        <pc:chgData name="Khattab, Sherif" userId="c83b1e15-36f3-4f46-aceb-05aac24c545e" providerId="ADAL" clId="{DB115453-F3AC-CA4C-A104-E84842BDF35F}" dt="2021-02-04T15:33:43.441" v="248" actId="2696"/>
        <pc:sldMkLst>
          <pc:docMk/>
          <pc:sldMk cId="4038969182" sldId="477"/>
        </pc:sldMkLst>
      </pc:sldChg>
      <pc:sldChg chg="del">
        <pc:chgData name="Khattab, Sherif" userId="c83b1e15-36f3-4f46-aceb-05aac24c545e" providerId="ADAL" clId="{DB115453-F3AC-CA4C-A104-E84842BDF35F}" dt="2021-02-04T15:33:43.441" v="248" actId="2696"/>
        <pc:sldMkLst>
          <pc:docMk/>
          <pc:sldMk cId="326259628" sldId="478"/>
        </pc:sldMkLst>
      </pc:sldChg>
      <pc:sldChg chg="del">
        <pc:chgData name="Khattab, Sherif" userId="c83b1e15-36f3-4f46-aceb-05aac24c545e" providerId="ADAL" clId="{DB115453-F3AC-CA4C-A104-E84842BDF35F}" dt="2021-02-04T15:33:43.441" v="248" actId="2696"/>
        <pc:sldMkLst>
          <pc:docMk/>
          <pc:sldMk cId="873856523" sldId="479"/>
        </pc:sldMkLst>
      </pc:sldChg>
      <pc:sldChg chg="del">
        <pc:chgData name="Khattab, Sherif" userId="c83b1e15-36f3-4f46-aceb-05aac24c545e" providerId="ADAL" clId="{DB115453-F3AC-CA4C-A104-E84842BDF35F}" dt="2021-02-04T15:33:43.441" v="248" actId="2696"/>
        <pc:sldMkLst>
          <pc:docMk/>
          <pc:sldMk cId="3465344065" sldId="480"/>
        </pc:sldMkLst>
      </pc:sldChg>
      <pc:sldChg chg="del">
        <pc:chgData name="Khattab, Sherif" userId="c83b1e15-36f3-4f46-aceb-05aac24c545e" providerId="ADAL" clId="{DB115453-F3AC-CA4C-A104-E84842BDF35F}" dt="2021-02-04T15:33:43.441" v="248" actId="2696"/>
        <pc:sldMkLst>
          <pc:docMk/>
          <pc:sldMk cId="2002489455" sldId="481"/>
        </pc:sldMkLst>
      </pc:sldChg>
      <pc:sldChg chg="del">
        <pc:chgData name="Khattab, Sherif" userId="c83b1e15-36f3-4f46-aceb-05aac24c545e" providerId="ADAL" clId="{DB115453-F3AC-CA4C-A104-E84842BDF35F}" dt="2021-02-04T15:33:43.441" v="248" actId="2696"/>
        <pc:sldMkLst>
          <pc:docMk/>
          <pc:sldMk cId="1560930406" sldId="482"/>
        </pc:sldMkLst>
      </pc:sldChg>
      <pc:sldChg chg="del">
        <pc:chgData name="Khattab, Sherif" userId="c83b1e15-36f3-4f46-aceb-05aac24c545e" providerId="ADAL" clId="{DB115453-F3AC-CA4C-A104-E84842BDF35F}" dt="2021-02-04T15:33:43.441" v="248" actId="2696"/>
        <pc:sldMkLst>
          <pc:docMk/>
          <pc:sldMk cId="1387835057" sldId="483"/>
        </pc:sldMkLst>
      </pc:sldChg>
      <pc:sldChg chg="del">
        <pc:chgData name="Khattab, Sherif" userId="c83b1e15-36f3-4f46-aceb-05aac24c545e" providerId="ADAL" clId="{DB115453-F3AC-CA4C-A104-E84842BDF35F}" dt="2021-02-04T15:33:43.441" v="248" actId="2696"/>
        <pc:sldMkLst>
          <pc:docMk/>
          <pc:sldMk cId="1948397067" sldId="484"/>
        </pc:sldMkLst>
      </pc:sldChg>
      <pc:sldChg chg="del">
        <pc:chgData name="Khattab, Sherif" userId="c83b1e15-36f3-4f46-aceb-05aac24c545e" providerId="ADAL" clId="{DB115453-F3AC-CA4C-A104-E84842BDF35F}" dt="2021-02-04T15:33:43.441" v="248" actId="2696"/>
        <pc:sldMkLst>
          <pc:docMk/>
          <pc:sldMk cId="3473693154" sldId="485"/>
        </pc:sldMkLst>
      </pc:sldChg>
      <pc:sldChg chg="del">
        <pc:chgData name="Khattab, Sherif" userId="c83b1e15-36f3-4f46-aceb-05aac24c545e" providerId="ADAL" clId="{DB115453-F3AC-CA4C-A104-E84842BDF35F}" dt="2021-02-04T15:33:43.441" v="248" actId="2696"/>
        <pc:sldMkLst>
          <pc:docMk/>
          <pc:sldMk cId="2983945636" sldId="486"/>
        </pc:sldMkLst>
      </pc:sldChg>
      <pc:sldChg chg="del">
        <pc:chgData name="Khattab, Sherif" userId="c83b1e15-36f3-4f46-aceb-05aac24c545e" providerId="ADAL" clId="{DB115453-F3AC-CA4C-A104-E84842BDF35F}" dt="2021-02-04T15:33:43.441" v="248" actId="2696"/>
        <pc:sldMkLst>
          <pc:docMk/>
          <pc:sldMk cId="3673539870" sldId="487"/>
        </pc:sldMkLst>
      </pc:sldChg>
      <pc:sldChg chg="del">
        <pc:chgData name="Khattab, Sherif" userId="c83b1e15-36f3-4f46-aceb-05aac24c545e" providerId="ADAL" clId="{DB115453-F3AC-CA4C-A104-E84842BDF35F}" dt="2021-02-04T15:33:43.441" v="248" actId="2696"/>
        <pc:sldMkLst>
          <pc:docMk/>
          <pc:sldMk cId="1363323927" sldId="488"/>
        </pc:sldMkLst>
      </pc:sldChg>
      <pc:sldChg chg="del">
        <pc:chgData name="Khattab, Sherif" userId="c83b1e15-36f3-4f46-aceb-05aac24c545e" providerId="ADAL" clId="{DB115453-F3AC-CA4C-A104-E84842BDF35F}" dt="2021-02-04T15:33:43.441" v="248" actId="2696"/>
        <pc:sldMkLst>
          <pc:docMk/>
          <pc:sldMk cId="936409682" sldId="489"/>
        </pc:sldMkLst>
      </pc:sldChg>
      <pc:sldChg chg="del">
        <pc:chgData name="Khattab, Sherif" userId="c83b1e15-36f3-4f46-aceb-05aac24c545e" providerId="ADAL" clId="{DB115453-F3AC-CA4C-A104-E84842BDF35F}" dt="2021-02-04T15:33:43.441" v="248" actId="2696"/>
        <pc:sldMkLst>
          <pc:docMk/>
          <pc:sldMk cId="3252833104" sldId="490"/>
        </pc:sldMkLst>
      </pc:sldChg>
      <pc:sldChg chg="del">
        <pc:chgData name="Khattab, Sherif" userId="c83b1e15-36f3-4f46-aceb-05aac24c545e" providerId="ADAL" clId="{DB115453-F3AC-CA4C-A104-E84842BDF35F}" dt="2021-02-04T15:33:43.441" v="248" actId="2696"/>
        <pc:sldMkLst>
          <pc:docMk/>
          <pc:sldMk cId="3413759872" sldId="491"/>
        </pc:sldMkLst>
      </pc:sldChg>
      <pc:sldChg chg="del">
        <pc:chgData name="Khattab, Sherif" userId="c83b1e15-36f3-4f46-aceb-05aac24c545e" providerId="ADAL" clId="{DB115453-F3AC-CA4C-A104-E84842BDF35F}" dt="2021-02-04T15:33:43.441" v="248" actId="2696"/>
        <pc:sldMkLst>
          <pc:docMk/>
          <pc:sldMk cId="1930502979" sldId="492"/>
        </pc:sldMkLst>
      </pc:sldChg>
      <pc:sldChg chg="del">
        <pc:chgData name="Khattab, Sherif" userId="c83b1e15-36f3-4f46-aceb-05aac24c545e" providerId="ADAL" clId="{DB115453-F3AC-CA4C-A104-E84842BDF35F}" dt="2021-02-04T15:33:43.441" v="248" actId="2696"/>
        <pc:sldMkLst>
          <pc:docMk/>
          <pc:sldMk cId="220106575" sldId="493"/>
        </pc:sldMkLst>
      </pc:sldChg>
      <pc:sldChg chg="del">
        <pc:chgData name="Khattab, Sherif" userId="c83b1e15-36f3-4f46-aceb-05aac24c545e" providerId="ADAL" clId="{DB115453-F3AC-CA4C-A104-E84842BDF35F}" dt="2021-02-04T15:33:43.441" v="248" actId="2696"/>
        <pc:sldMkLst>
          <pc:docMk/>
          <pc:sldMk cId="3447713174" sldId="494"/>
        </pc:sldMkLst>
      </pc:sldChg>
      <pc:sldChg chg="del">
        <pc:chgData name="Khattab, Sherif" userId="c83b1e15-36f3-4f46-aceb-05aac24c545e" providerId="ADAL" clId="{DB115453-F3AC-CA4C-A104-E84842BDF35F}" dt="2021-02-04T15:33:43.441" v="248" actId="2696"/>
        <pc:sldMkLst>
          <pc:docMk/>
          <pc:sldMk cId="2129126942" sldId="495"/>
        </pc:sldMkLst>
      </pc:sldChg>
      <pc:sldChg chg="del">
        <pc:chgData name="Khattab, Sherif" userId="c83b1e15-36f3-4f46-aceb-05aac24c545e" providerId="ADAL" clId="{DB115453-F3AC-CA4C-A104-E84842BDF35F}" dt="2021-02-04T15:27:42.361" v="1" actId="2696"/>
        <pc:sldMkLst>
          <pc:docMk/>
          <pc:sldMk cId="702367729" sldId="496"/>
        </pc:sldMkLst>
      </pc:sldChg>
      <pc:sldChg chg="modSp add mod">
        <pc:chgData name="Khattab, Sherif" userId="c83b1e15-36f3-4f46-aceb-05aac24c545e" providerId="ADAL" clId="{DB115453-F3AC-CA4C-A104-E84842BDF35F}" dt="2021-02-04T15:28:43.918" v="56" actId="27636"/>
        <pc:sldMkLst>
          <pc:docMk/>
          <pc:sldMk cId="3903507516" sldId="498"/>
        </pc:sldMkLst>
        <pc:spChg chg="mod">
          <ac:chgData name="Khattab, Sherif" userId="c83b1e15-36f3-4f46-aceb-05aac24c545e" providerId="ADAL" clId="{DB115453-F3AC-CA4C-A104-E84842BDF35F}" dt="2021-02-04T15:28:43.918" v="56" actId="27636"/>
          <ac:spMkLst>
            <pc:docMk/>
            <pc:sldMk cId="3903507516" sldId="498"/>
            <ac:spMk id="3" creationId="{2466C52D-9A48-4683-BE7F-268D8DB7FAAD}"/>
          </ac:spMkLst>
        </pc:spChg>
      </pc:sldChg>
      <pc:sldChg chg="modSp add mod modAnim">
        <pc:chgData name="Khattab, Sherif" userId="c83b1e15-36f3-4f46-aceb-05aac24c545e" providerId="ADAL" clId="{DB115453-F3AC-CA4C-A104-E84842BDF35F}" dt="2021-02-04T15:47:09.746" v="608" actId="20577"/>
        <pc:sldMkLst>
          <pc:docMk/>
          <pc:sldMk cId="4202616107" sldId="500"/>
        </pc:sldMkLst>
        <pc:spChg chg="mod">
          <ac:chgData name="Khattab, Sherif" userId="c83b1e15-36f3-4f46-aceb-05aac24c545e" providerId="ADAL" clId="{DB115453-F3AC-CA4C-A104-E84842BDF35F}" dt="2021-02-04T15:47:09.746" v="608" actId="20577"/>
          <ac:spMkLst>
            <pc:docMk/>
            <pc:sldMk cId="4202616107" sldId="500"/>
            <ac:spMk id="2" creationId="{6BF01C35-B7E9-AD43-99C8-95170559C8A0}"/>
          </ac:spMkLst>
        </pc:spChg>
        <pc:spChg chg="mod">
          <ac:chgData name="Khattab, Sherif" userId="c83b1e15-36f3-4f46-aceb-05aac24c545e" providerId="ADAL" clId="{DB115453-F3AC-CA4C-A104-E84842BDF35F}" dt="2021-02-04T15:46:50.286" v="600" actId="255"/>
          <ac:spMkLst>
            <pc:docMk/>
            <pc:sldMk cId="4202616107" sldId="500"/>
            <ac:spMk id="3" creationId="{443F42C8-5750-0341-86AA-B64ED9D37EB6}"/>
          </ac:spMkLst>
        </pc:spChg>
      </pc:sldChg>
      <pc:sldChg chg="modSp add mod">
        <pc:chgData name="Khattab, Sherif" userId="c83b1e15-36f3-4f46-aceb-05aac24c545e" providerId="ADAL" clId="{DB115453-F3AC-CA4C-A104-E84842BDF35F}" dt="2021-02-04T15:29:15.709" v="79" actId="20577"/>
        <pc:sldMkLst>
          <pc:docMk/>
          <pc:sldMk cId="2116864396" sldId="505"/>
        </pc:sldMkLst>
        <pc:spChg chg="mod">
          <ac:chgData name="Khattab, Sherif" userId="c83b1e15-36f3-4f46-aceb-05aac24c545e" providerId="ADAL" clId="{DB115453-F3AC-CA4C-A104-E84842BDF35F}" dt="2021-02-04T15:29:08.408" v="76" actId="20577"/>
          <ac:spMkLst>
            <pc:docMk/>
            <pc:sldMk cId="2116864396" sldId="505"/>
            <ac:spMk id="2" creationId="{4697D5D8-73B6-46FE-9121-07FEE70D566F}"/>
          </ac:spMkLst>
        </pc:spChg>
        <pc:spChg chg="mod">
          <ac:chgData name="Khattab, Sherif" userId="c83b1e15-36f3-4f46-aceb-05aac24c545e" providerId="ADAL" clId="{DB115453-F3AC-CA4C-A104-E84842BDF35F}" dt="2021-02-04T15:29:15.709" v="79" actId="20577"/>
          <ac:spMkLst>
            <pc:docMk/>
            <pc:sldMk cId="2116864396" sldId="505"/>
            <ac:spMk id="3" creationId="{9FDE3B14-90B9-4B5A-83C7-6E633E32EA28}"/>
          </ac:spMkLst>
        </pc:spChg>
      </pc:sldChg>
      <pc:sldChg chg="modSp add mod">
        <pc:chgData name="Khattab, Sherif" userId="c83b1e15-36f3-4f46-aceb-05aac24c545e" providerId="ADAL" clId="{DB115453-F3AC-CA4C-A104-E84842BDF35F}" dt="2021-02-04T17:31:46.595" v="635" actId="20577"/>
        <pc:sldMkLst>
          <pc:docMk/>
          <pc:sldMk cId="3652489610" sldId="506"/>
        </pc:sldMkLst>
        <pc:spChg chg="mod">
          <ac:chgData name="Khattab, Sherif" userId="c83b1e15-36f3-4f46-aceb-05aac24c545e" providerId="ADAL" clId="{DB115453-F3AC-CA4C-A104-E84842BDF35F}" dt="2021-02-04T17:31:46.595" v="635" actId="20577"/>
          <ac:spMkLst>
            <pc:docMk/>
            <pc:sldMk cId="3652489610" sldId="506"/>
            <ac:spMk id="3" creationId="{9FDE3B14-90B9-4B5A-83C7-6E633E32EA28}"/>
          </ac:spMkLst>
        </pc:spChg>
      </pc:sldChg>
      <pc:sldChg chg="add">
        <pc:chgData name="Khattab, Sherif" userId="c83b1e15-36f3-4f46-aceb-05aac24c545e" providerId="ADAL" clId="{DB115453-F3AC-CA4C-A104-E84842BDF35F}" dt="2021-02-04T15:30:24.998" v="136"/>
        <pc:sldMkLst>
          <pc:docMk/>
          <pc:sldMk cId="4218373473" sldId="507"/>
        </pc:sldMkLst>
      </pc:sldChg>
      <pc:sldChg chg="add">
        <pc:chgData name="Khattab, Sherif" userId="c83b1e15-36f3-4f46-aceb-05aac24c545e" providerId="ADAL" clId="{DB115453-F3AC-CA4C-A104-E84842BDF35F}" dt="2021-02-04T15:30:24.998" v="136"/>
        <pc:sldMkLst>
          <pc:docMk/>
          <pc:sldMk cId="2005153346" sldId="508"/>
        </pc:sldMkLst>
      </pc:sldChg>
      <pc:sldChg chg="add">
        <pc:chgData name="Khattab, Sherif" userId="c83b1e15-36f3-4f46-aceb-05aac24c545e" providerId="ADAL" clId="{DB115453-F3AC-CA4C-A104-E84842BDF35F}" dt="2021-02-04T15:30:24.998" v="136"/>
        <pc:sldMkLst>
          <pc:docMk/>
          <pc:sldMk cId="707882026" sldId="509"/>
        </pc:sldMkLst>
      </pc:sldChg>
      <pc:sldChg chg="add">
        <pc:chgData name="Khattab, Sherif" userId="c83b1e15-36f3-4f46-aceb-05aac24c545e" providerId="ADAL" clId="{DB115453-F3AC-CA4C-A104-E84842BDF35F}" dt="2021-02-04T15:30:24.998" v="136"/>
        <pc:sldMkLst>
          <pc:docMk/>
          <pc:sldMk cId="2108493189" sldId="510"/>
        </pc:sldMkLst>
      </pc:sldChg>
      <pc:sldChg chg="add">
        <pc:chgData name="Khattab, Sherif" userId="c83b1e15-36f3-4f46-aceb-05aac24c545e" providerId="ADAL" clId="{DB115453-F3AC-CA4C-A104-E84842BDF35F}" dt="2021-02-04T15:30:24.998" v="136"/>
        <pc:sldMkLst>
          <pc:docMk/>
          <pc:sldMk cId="2618280309" sldId="511"/>
        </pc:sldMkLst>
      </pc:sldChg>
      <pc:sldChg chg="add">
        <pc:chgData name="Khattab, Sherif" userId="c83b1e15-36f3-4f46-aceb-05aac24c545e" providerId="ADAL" clId="{DB115453-F3AC-CA4C-A104-E84842BDF35F}" dt="2021-02-04T17:32:06.775" v="637"/>
        <pc:sldMkLst>
          <pc:docMk/>
          <pc:sldMk cId="2907412692" sldId="512"/>
        </pc:sldMkLst>
      </pc:sldChg>
      <pc:sldChg chg="add del">
        <pc:chgData name="Khattab, Sherif" userId="c83b1e15-36f3-4f46-aceb-05aac24c545e" providerId="ADAL" clId="{DB115453-F3AC-CA4C-A104-E84842BDF35F}" dt="2021-02-04T17:31:57.590" v="636" actId="2696"/>
        <pc:sldMkLst>
          <pc:docMk/>
          <pc:sldMk cId="3748394407" sldId="512"/>
        </pc:sldMkLst>
      </pc:sldChg>
      <pc:sldChg chg="add del">
        <pc:chgData name="Khattab, Sherif" userId="c83b1e15-36f3-4f46-aceb-05aac24c545e" providerId="ADAL" clId="{DB115453-F3AC-CA4C-A104-E84842BDF35F}" dt="2021-02-04T17:31:57.590" v="636" actId="2696"/>
        <pc:sldMkLst>
          <pc:docMk/>
          <pc:sldMk cId="1413167954" sldId="513"/>
        </pc:sldMkLst>
      </pc:sldChg>
      <pc:sldChg chg="add">
        <pc:chgData name="Khattab, Sherif" userId="c83b1e15-36f3-4f46-aceb-05aac24c545e" providerId="ADAL" clId="{DB115453-F3AC-CA4C-A104-E84842BDF35F}" dt="2021-02-04T17:32:06.775" v="637"/>
        <pc:sldMkLst>
          <pc:docMk/>
          <pc:sldMk cId="3017477705" sldId="513"/>
        </pc:sldMkLst>
      </pc:sldChg>
      <pc:sldChg chg="add del ord">
        <pc:chgData name="Khattab, Sherif" userId="c83b1e15-36f3-4f46-aceb-05aac24c545e" providerId="ADAL" clId="{DB115453-F3AC-CA4C-A104-E84842BDF35F}" dt="2021-02-04T15:47:37.779" v="610" actId="2696"/>
        <pc:sldMkLst>
          <pc:docMk/>
          <pc:sldMk cId="1518151792" sldId="514"/>
        </pc:sldMkLst>
      </pc:sldChg>
      <pc:sldChg chg="modSp add del mod">
        <pc:chgData name="Khattab, Sherif" userId="c83b1e15-36f3-4f46-aceb-05aac24c545e" providerId="ADAL" clId="{DB115453-F3AC-CA4C-A104-E84842BDF35F}" dt="2021-02-04T17:32:11.808" v="638" actId="2696"/>
        <pc:sldMkLst>
          <pc:docMk/>
          <pc:sldMk cId="1560097293" sldId="514"/>
        </pc:sldMkLst>
        <pc:spChg chg="mod">
          <ac:chgData name="Khattab, Sherif" userId="c83b1e15-36f3-4f46-aceb-05aac24c545e" providerId="ADAL" clId="{DB115453-F3AC-CA4C-A104-E84842BDF35F}" dt="2021-02-04T15:47:51.327" v="632" actId="20577"/>
          <ac:spMkLst>
            <pc:docMk/>
            <pc:sldMk cId="1560097293" sldId="514"/>
            <ac:spMk id="3" creationId="{C62B6C5A-CC0C-40C3-BD2B-60F0CF3EE1C4}"/>
          </ac:spMkLst>
        </pc:spChg>
      </pc:sldChg>
      <pc:sldChg chg="add del">
        <pc:chgData name="Khattab, Sherif" userId="c83b1e15-36f3-4f46-aceb-05aac24c545e" providerId="ADAL" clId="{DB115453-F3AC-CA4C-A104-E84842BDF35F}" dt="2021-02-04T15:47:34.401" v="609" actId="2696"/>
        <pc:sldMkLst>
          <pc:docMk/>
          <pc:sldMk cId="2968036977" sldId="515"/>
        </pc:sldMkLst>
      </pc:sldChg>
      <pc:sldChg chg="add del">
        <pc:chgData name="Khattab, Sherif" userId="c83b1e15-36f3-4f46-aceb-05aac24c545e" providerId="ADAL" clId="{DB115453-F3AC-CA4C-A104-E84842BDF35F}" dt="2021-02-04T15:33:20.482" v="247" actId="2696"/>
        <pc:sldMkLst>
          <pc:docMk/>
          <pc:sldMk cId="1720773840" sldId="516"/>
        </pc:sldMkLst>
      </pc:sldChg>
      <pc:sldChg chg="modSp add mod modAnim">
        <pc:chgData name="Khattab, Sherif" userId="c83b1e15-36f3-4f46-aceb-05aac24c545e" providerId="ADAL" clId="{DB115453-F3AC-CA4C-A104-E84842BDF35F}" dt="2021-02-04T15:35:54.222" v="318"/>
        <pc:sldMkLst>
          <pc:docMk/>
          <pc:sldMk cId="3718964789" sldId="517"/>
        </pc:sldMkLst>
        <pc:spChg chg="mod">
          <ac:chgData name="Khattab, Sherif" userId="c83b1e15-36f3-4f46-aceb-05aac24c545e" providerId="ADAL" clId="{DB115453-F3AC-CA4C-A104-E84842BDF35F}" dt="2021-02-04T15:34:14.349" v="311" actId="20577"/>
          <ac:spMkLst>
            <pc:docMk/>
            <pc:sldMk cId="3718964789" sldId="517"/>
            <ac:spMk id="109571" creationId="{EB65A8A9-691B-3D4F-B0AA-00914900DB3A}"/>
          </ac:spMkLst>
        </pc:spChg>
      </pc:sldChg>
      <pc:sldChg chg="modSp new mod modAnim">
        <pc:chgData name="Khattab, Sherif" userId="c83b1e15-36f3-4f46-aceb-05aac24c545e" providerId="ADAL" clId="{DB115453-F3AC-CA4C-A104-E84842BDF35F}" dt="2021-02-04T15:46:14.474" v="584"/>
        <pc:sldMkLst>
          <pc:docMk/>
          <pc:sldMk cId="2915741044" sldId="518"/>
        </pc:sldMkLst>
        <pc:spChg chg="mod">
          <ac:chgData name="Khattab, Sherif" userId="c83b1e15-36f3-4f46-aceb-05aac24c545e" providerId="ADAL" clId="{DB115453-F3AC-CA4C-A104-E84842BDF35F}" dt="2021-02-04T15:46:07.217" v="582" actId="20577"/>
          <ac:spMkLst>
            <pc:docMk/>
            <pc:sldMk cId="2915741044" sldId="518"/>
            <ac:spMk id="2" creationId="{8667BC04-66FF-6645-BF3B-C1E3661A415F}"/>
          </ac:spMkLst>
        </pc:spChg>
        <pc:spChg chg="mod">
          <ac:chgData name="Khattab, Sherif" userId="c83b1e15-36f3-4f46-aceb-05aac24c545e" providerId="ADAL" clId="{DB115453-F3AC-CA4C-A104-E84842BDF35F}" dt="2021-02-04T15:46:03.248" v="576" actId="27636"/>
          <ac:spMkLst>
            <pc:docMk/>
            <pc:sldMk cId="2915741044" sldId="518"/>
            <ac:spMk id="3" creationId="{D88A941B-7884-4C45-841F-6BCCC7534788}"/>
          </ac:spMkLst>
        </pc:spChg>
      </pc:sldChg>
    </pc:docChg>
  </pc:docChgLst>
  <pc:docChgLst>
    <pc:chgData name="Khattab, Sherif" userId="c83b1e15-36f3-4f46-aceb-05aac24c545e" providerId="ADAL" clId="{2ADE63E9-E2C9-7246-9E3A-3CE97796841D}"/>
    <pc:docChg chg="custSel addSld modSld modMainMaster">
      <pc:chgData name="Khattab, Sherif" userId="c83b1e15-36f3-4f46-aceb-05aac24c545e" providerId="ADAL" clId="{2ADE63E9-E2C9-7246-9E3A-3CE97796841D}" dt="2020-05-14T17:34:15.216" v="192" actId="1036"/>
      <pc:docMkLst>
        <pc:docMk/>
      </pc:docMkLst>
      <pc:sldChg chg="delSp modSp add mod modTransition chgLayout">
        <pc:chgData name="Khattab, Sherif" userId="c83b1e15-36f3-4f46-aceb-05aac24c545e" providerId="ADAL" clId="{2ADE63E9-E2C9-7246-9E3A-3CE97796841D}" dt="2020-05-14T17:24:26.078" v="22" actId="700"/>
        <pc:sldMkLst>
          <pc:docMk/>
          <pc:sldMk cId="3681208715" sldId="257"/>
        </pc:sldMkLst>
        <pc:spChg chg="mod ord">
          <ac:chgData name="Khattab, Sherif" userId="c83b1e15-36f3-4f46-aceb-05aac24c545e" providerId="ADAL" clId="{2ADE63E9-E2C9-7246-9E3A-3CE97796841D}" dt="2020-05-14T17:24:26.078" v="22" actId="700"/>
          <ac:spMkLst>
            <pc:docMk/>
            <pc:sldMk cId="3681208715" sldId="257"/>
            <ac:spMk id="4" creationId="{2E0DDA8D-06C7-4BAC-BDBD-D3BD3DDF9BA4}"/>
          </ac:spMkLst>
        </pc:spChg>
        <pc:spChg chg="mod ord">
          <ac:chgData name="Khattab, Sherif" userId="c83b1e15-36f3-4f46-aceb-05aac24c545e" providerId="ADAL" clId="{2ADE63E9-E2C9-7246-9E3A-3CE97796841D}" dt="2020-05-14T17:24:26.078" v="22" actId="700"/>
          <ac:spMkLst>
            <pc:docMk/>
            <pc:sldMk cId="3681208715" sldId="257"/>
            <ac:spMk id="5" creationId="{A1EA3AF4-D3F1-4298-8140-9B5106826B60}"/>
          </ac:spMkLst>
        </pc:spChg>
        <pc:spChg chg="del">
          <ac:chgData name="Khattab, Sherif" userId="c83b1e15-36f3-4f46-aceb-05aac24c545e" providerId="ADAL" clId="{2ADE63E9-E2C9-7246-9E3A-3CE97796841D}" dt="2020-05-14T17:22:51.467" v="19"/>
          <ac:spMkLst>
            <pc:docMk/>
            <pc:sldMk cId="3681208715" sldId="257"/>
            <ac:spMk id="6" creationId="{30039E47-83F5-4986-AD67-385C5E992CC4}"/>
          </ac:spMkLst>
        </pc:spChg>
        <pc:spChg chg="mod ord">
          <ac:chgData name="Khattab, Sherif" userId="c83b1e15-36f3-4f46-aceb-05aac24c545e" providerId="ADAL" clId="{2ADE63E9-E2C9-7246-9E3A-3CE97796841D}" dt="2020-05-14T17:24:26.078" v="22" actId="700"/>
          <ac:spMkLst>
            <pc:docMk/>
            <pc:sldMk cId="3681208715" sldId="257"/>
            <ac:spMk id="5122" creationId="{45699F27-E993-49CA-AED1-B264756636FA}"/>
          </ac:spMkLst>
        </pc:spChg>
        <pc:spChg chg="mod ord">
          <ac:chgData name="Khattab, Sherif" userId="c83b1e15-36f3-4f46-aceb-05aac24c545e" providerId="ADAL" clId="{2ADE63E9-E2C9-7246-9E3A-3CE97796841D}" dt="2020-05-14T17:24:26.078" v="22" actId="700"/>
          <ac:spMkLst>
            <pc:docMk/>
            <pc:sldMk cId="3681208715" sldId="257"/>
            <ac:spMk id="5123" creationId="{550C3EC1-F853-4061-A0F2-F81B64390D10}"/>
          </ac:spMkLst>
        </pc:spChg>
      </pc:sldChg>
      <pc:sldChg chg="delSp modSp add mod chgLayout">
        <pc:chgData name="Khattab, Sherif" userId="c83b1e15-36f3-4f46-aceb-05aac24c545e" providerId="ADAL" clId="{2ADE63E9-E2C9-7246-9E3A-3CE97796841D}" dt="2020-05-14T17:25:14.941" v="31" actId="700"/>
        <pc:sldMkLst>
          <pc:docMk/>
          <pc:sldMk cId="1664517503" sldId="258"/>
        </pc:sldMkLst>
        <pc:spChg chg="mod ord">
          <ac:chgData name="Khattab, Sherif" userId="c83b1e15-36f3-4f46-aceb-05aac24c545e" providerId="ADAL" clId="{2ADE63E9-E2C9-7246-9E3A-3CE97796841D}" dt="2020-05-14T17:25:14.941" v="31" actId="700"/>
          <ac:spMkLst>
            <pc:docMk/>
            <pc:sldMk cId="1664517503" sldId="258"/>
            <ac:spMk id="4" creationId="{6D5DB287-3308-4A27-B442-02FC48B43DCC}"/>
          </ac:spMkLst>
        </pc:spChg>
        <pc:spChg chg="mod ord">
          <ac:chgData name="Khattab, Sherif" userId="c83b1e15-36f3-4f46-aceb-05aac24c545e" providerId="ADAL" clId="{2ADE63E9-E2C9-7246-9E3A-3CE97796841D}" dt="2020-05-14T17:25:14.941" v="31" actId="700"/>
          <ac:spMkLst>
            <pc:docMk/>
            <pc:sldMk cId="1664517503" sldId="258"/>
            <ac:spMk id="5" creationId="{7F62074C-DB6F-4B49-B5BE-426A56D75291}"/>
          </ac:spMkLst>
        </pc:spChg>
        <pc:spChg chg="del">
          <ac:chgData name="Khattab, Sherif" userId="c83b1e15-36f3-4f46-aceb-05aac24c545e" providerId="ADAL" clId="{2ADE63E9-E2C9-7246-9E3A-3CE97796841D}" dt="2020-05-14T17:22:51.467" v="19"/>
          <ac:spMkLst>
            <pc:docMk/>
            <pc:sldMk cId="1664517503" sldId="258"/>
            <ac:spMk id="6" creationId="{DBEB0910-47B5-4B34-B216-EE6456CE63F3}"/>
          </ac:spMkLst>
        </pc:spChg>
        <pc:spChg chg="mod ord">
          <ac:chgData name="Khattab, Sherif" userId="c83b1e15-36f3-4f46-aceb-05aac24c545e" providerId="ADAL" clId="{2ADE63E9-E2C9-7246-9E3A-3CE97796841D}" dt="2020-05-14T17:25:14.941" v="31" actId="700"/>
          <ac:spMkLst>
            <pc:docMk/>
            <pc:sldMk cId="1664517503" sldId="258"/>
            <ac:spMk id="1030" creationId="{0368ECC8-3051-4F99-A98B-C53D8F6FD10D}"/>
          </ac:spMkLst>
        </pc:spChg>
        <pc:spChg chg="mod ord">
          <ac:chgData name="Khattab, Sherif" userId="c83b1e15-36f3-4f46-aceb-05aac24c545e" providerId="ADAL" clId="{2ADE63E9-E2C9-7246-9E3A-3CE97796841D}" dt="2020-05-14T17:25:14.941" v="31" actId="700"/>
          <ac:spMkLst>
            <pc:docMk/>
            <pc:sldMk cId="1664517503" sldId="258"/>
            <ac:spMk id="1031" creationId="{A3A9FBD7-079E-4DB0-ABD2-CFB33A90CD3B}"/>
          </ac:spMkLst>
        </pc:spChg>
      </pc:sldChg>
      <pc:sldChg chg="delSp modSp add mod chgLayout">
        <pc:chgData name="Khattab, Sherif" userId="c83b1e15-36f3-4f46-aceb-05aac24c545e" providerId="ADAL" clId="{2ADE63E9-E2C9-7246-9E3A-3CE97796841D}" dt="2020-05-14T17:25:37.153" v="35" actId="700"/>
        <pc:sldMkLst>
          <pc:docMk/>
          <pc:sldMk cId="3230569327" sldId="260"/>
        </pc:sldMkLst>
        <pc:spChg chg="mod ord">
          <ac:chgData name="Khattab, Sherif" userId="c83b1e15-36f3-4f46-aceb-05aac24c545e" providerId="ADAL" clId="{2ADE63E9-E2C9-7246-9E3A-3CE97796841D}" dt="2020-05-14T17:25:37.153" v="35" actId="700"/>
          <ac:spMkLst>
            <pc:docMk/>
            <pc:sldMk cId="3230569327" sldId="260"/>
            <ac:spMk id="4" creationId="{12D0CFB9-98A1-4644-9075-FD8241684B3F}"/>
          </ac:spMkLst>
        </pc:spChg>
        <pc:spChg chg="mod ord">
          <ac:chgData name="Khattab, Sherif" userId="c83b1e15-36f3-4f46-aceb-05aac24c545e" providerId="ADAL" clId="{2ADE63E9-E2C9-7246-9E3A-3CE97796841D}" dt="2020-05-14T17:25:37.153" v="35" actId="700"/>
          <ac:spMkLst>
            <pc:docMk/>
            <pc:sldMk cId="3230569327" sldId="260"/>
            <ac:spMk id="5" creationId="{EA6302F6-5FA4-4BF9-9BAC-047F6A9EB36E}"/>
          </ac:spMkLst>
        </pc:spChg>
        <pc:spChg chg="del">
          <ac:chgData name="Khattab, Sherif" userId="c83b1e15-36f3-4f46-aceb-05aac24c545e" providerId="ADAL" clId="{2ADE63E9-E2C9-7246-9E3A-3CE97796841D}" dt="2020-05-14T17:22:51.467" v="19"/>
          <ac:spMkLst>
            <pc:docMk/>
            <pc:sldMk cId="3230569327" sldId="260"/>
            <ac:spMk id="6" creationId="{952F9D76-11EF-4C87-AEE4-5B113B33AA47}"/>
          </ac:spMkLst>
        </pc:spChg>
        <pc:spChg chg="mod ord">
          <ac:chgData name="Khattab, Sherif" userId="c83b1e15-36f3-4f46-aceb-05aac24c545e" providerId="ADAL" clId="{2ADE63E9-E2C9-7246-9E3A-3CE97796841D}" dt="2020-05-14T17:25:37.153" v="35" actId="700"/>
          <ac:spMkLst>
            <pc:docMk/>
            <pc:sldMk cId="3230569327" sldId="260"/>
            <ac:spMk id="7172" creationId="{7B1E42B3-380F-43F5-A523-96E27B80FD0B}"/>
          </ac:spMkLst>
        </pc:spChg>
        <pc:spChg chg="mod ord">
          <ac:chgData name="Khattab, Sherif" userId="c83b1e15-36f3-4f46-aceb-05aac24c545e" providerId="ADAL" clId="{2ADE63E9-E2C9-7246-9E3A-3CE97796841D}" dt="2020-05-14T17:25:37.153" v="35" actId="700"/>
          <ac:spMkLst>
            <pc:docMk/>
            <pc:sldMk cId="3230569327" sldId="260"/>
            <ac:spMk id="7173" creationId="{78A499B5-9D51-4382-A503-4CC1F3B2216F}"/>
          </ac:spMkLst>
        </pc:spChg>
      </pc:sldChg>
      <pc:sldChg chg="modSp add mod modTransition setBg chgLayout">
        <pc:chgData name="Khattab, Sherif" userId="c83b1e15-36f3-4f46-aceb-05aac24c545e" providerId="ADAL" clId="{2ADE63E9-E2C9-7246-9E3A-3CE97796841D}" dt="2020-05-14T17:32:32.474" v="132" actId="700"/>
        <pc:sldMkLst>
          <pc:docMk/>
          <pc:sldMk cId="386763112" sldId="266"/>
        </pc:sldMkLst>
        <pc:spChg chg="mod ord">
          <ac:chgData name="Khattab, Sherif" userId="c83b1e15-36f3-4f46-aceb-05aac24c545e" providerId="ADAL" clId="{2ADE63E9-E2C9-7246-9E3A-3CE97796841D}" dt="2020-05-14T17:32:32.474" v="132" actId="700"/>
          <ac:spMkLst>
            <pc:docMk/>
            <pc:sldMk cId="386763112" sldId="266"/>
            <ac:spMk id="2" creationId="{CEFAF124-F9B6-474A-B09B-B27BF28DF285}"/>
          </ac:spMkLst>
        </pc:spChg>
        <pc:spChg chg="mod ord">
          <ac:chgData name="Khattab, Sherif" userId="c83b1e15-36f3-4f46-aceb-05aac24c545e" providerId="ADAL" clId="{2ADE63E9-E2C9-7246-9E3A-3CE97796841D}" dt="2020-05-14T17:32:32.474" v="132" actId="700"/>
          <ac:spMkLst>
            <pc:docMk/>
            <pc:sldMk cId="386763112" sldId="266"/>
            <ac:spMk id="4" creationId="{A566E38A-BBB5-4D22-9BE1-AC143426CD46}"/>
          </ac:spMkLst>
        </pc:spChg>
        <pc:spChg chg="mod ord">
          <ac:chgData name="Khattab, Sherif" userId="c83b1e15-36f3-4f46-aceb-05aac24c545e" providerId="ADAL" clId="{2ADE63E9-E2C9-7246-9E3A-3CE97796841D}" dt="2020-05-14T17:32:32.474" v="132" actId="700"/>
          <ac:spMkLst>
            <pc:docMk/>
            <pc:sldMk cId="386763112" sldId="266"/>
            <ac:spMk id="12289" creationId="{62C40A63-7AEB-4A3F-820B-BC2E23CF6253}"/>
          </ac:spMkLst>
        </pc:spChg>
        <pc:spChg chg="mod ord">
          <ac:chgData name="Khattab, Sherif" userId="c83b1e15-36f3-4f46-aceb-05aac24c545e" providerId="ADAL" clId="{2ADE63E9-E2C9-7246-9E3A-3CE97796841D}" dt="2020-05-14T17:32:32.474" v="132" actId="700"/>
          <ac:spMkLst>
            <pc:docMk/>
            <pc:sldMk cId="386763112" sldId="266"/>
            <ac:spMk id="12290" creationId="{8FA9C2D3-E42F-4A88-98BE-A8B3EE2EB90D}"/>
          </ac:spMkLst>
        </pc:spChg>
      </pc:sldChg>
      <pc:sldChg chg="delSp modSp add mod modClrScheme chgLayout">
        <pc:chgData name="Khattab, Sherif" userId="c83b1e15-36f3-4f46-aceb-05aac24c545e" providerId="ADAL" clId="{2ADE63E9-E2C9-7246-9E3A-3CE97796841D}" dt="2020-05-14T17:30:14.773" v="112" actId="207"/>
        <pc:sldMkLst>
          <pc:docMk/>
          <pc:sldMk cId="1920820884" sldId="273"/>
        </pc:sldMkLst>
        <pc:spChg chg="mod ord">
          <ac:chgData name="Khattab, Sherif" userId="c83b1e15-36f3-4f46-aceb-05aac24c545e" providerId="ADAL" clId="{2ADE63E9-E2C9-7246-9E3A-3CE97796841D}" dt="2020-05-14T17:30:14.773" v="112" actId="207"/>
          <ac:spMkLst>
            <pc:docMk/>
            <pc:sldMk cId="1920820884" sldId="273"/>
            <ac:spMk id="5" creationId="{FC499793-E9E3-4888-8413-2E106D10E477}"/>
          </ac:spMkLst>
        </pc:spChg>
        <pc:spChg chg="mod ord">
          <ac:chgData name="Khattab, Sherif" userId="c83b1e15-36f3-4f46-aceb-05aac24c545e" providerId="ADAL" clId="{2ADE63E9-E2C9-7246-9E3A-3CE97796841D}" dt="2020-05-14T17:30:14.773" v="112" actId="207"/>
          <ac:spMkLst>
            <pc:docMk/>
            <pc:sldMk cId="1920820884" sldId="273"/>
            <ac:spMk id="6" creationId="{510D549B-08F4-40D1-AD1E-68D24CF202CA}"/>
          </ac:spMkLst>
        </pc:spChg>
        <pc:spChg chg="del mod ord">
          <ac:chgData name="Khattab, Sherif" userId="c83b1e15-36f3-4f46-aceb-05aac24c545e" providerId="ADAL" clId="{2ADE63E9-E2C9-7246-9E3A-3CE97796841D}" dt="2020-05-14T17:22:51.467" v="19"/>
          <ac:spMkLst>
            <pc:docMk/>
            <pc:sldMk cId="1920820884" sldId="273"/>
            <ac:spMk id="7" creationId="{48178900-0A09-4069-8BC8-DE856ABAE467}"/>
          </ac:spMkLst>
        </pc:spChg>
        <pc:spChg chg="mod ord">
          <ac:chgData name="Khattab, Sherif" userId="c83b1e15-36f3-4f46-aceb-05aac24c545e" providerId="ADAL" clId="{2ADE63E9-E2C9-7246-9E3A-3CE97796841D}" dt="2020-05-14T17:24:26.078" v="22" actId="700"/>
          <ac:spMkLst>
            <pc:docMk/>
            <pc:sldMk cId="1920820884" sldId="273"/>
            <ac:spMk id="20483" creationId="{E4058124-78B3-4B54-BDBF-2295EAF9CC4E}"/>
          </ac:spMkLst>
        </pc:spChg>
        <pc:spChg chg="mod ord">
          <ac:chgData name="Khattab, Sherif" userId="c83b1e15-36f3-4f46-aceb-05aac24c545e" providerId="ADAL" clId="{2ADE63E9-E2C9-7246-9E3A-3CE97796841D}" dt="2020-05-14T17:24:26.078" v="22" actId="700"/>
          <ac:spMkLst>
            <pc:docMk/>
            <pc:sldMk cId="1920820884" sldId="273"/>
            <ac:spMk id="20485" creationId="{7BEED891-A5E7-4A54-A86A-39E4EE6AE0FF}"/>
          </ac:spMkLst>
        </pc:spChg>
      </pc:sldChg>
      <pc:sldChg chg="delSp modSp add mod modClrScheme chgLayout">
        <pc:chgData name="Khattab, Sherif" userId="c83b1e15-36f3-4f46-aceb-05aac24c545e" providerId="ADAL" clId="{2ADE63E9-E2C9-7246-9E3A-3CE97796841D}" dt="2020-05-14T17:24:59.667" v="30" actId="207"/>
        <pc:sldMkLst>
          <pc:docMk/>
          <pc:sldMk cId="2017417480" sldId="277"/>
        </pc:sldMkLst>
        <pc:spChg chg="mod ord">
          <ac:chgData name="Khattab, Sherif" userId="c83b1e15-36f3-4f46-aceb-05aac24c545e" providerId="ADAL" clId="{2ADE63E9-E2C9-7246-9E3A-3CE97796841D}" dt="2020-05-14T17:24:59.667" v="30" actId="207"/>
          <ac:spMkLst>
            <pc:docMk/>
            <pc:sldMk cId="2017417480" sldId="277"/>
            <ac:spMk id="5" creationId="{3525546F-0B66-4C13-9C3B-8D2383FE1C94}"/>
          </ac:spMkLst>
        </pc:spChg>
        <pc:spChg chg="mod ord">
          <ac:chgData name="Khattab, Sherif" userId="c83b1e15-36f3-4f46-aceb-05aac24c545e" providerId="ADAL" clId="{2ADE63E9-E2C9-7246-9E3A-3CE97796841D}" dt="2020-05-14T17:24:59.667" v="30" actId="207"/>
          <ac:spMkLst>
            <pc:docMk/>
            <pc:sldMk cId="2017417480" sldId="277"/>
            <ac:spMk id="6" creationId="{F3EC550F-BE8A-4470-B27A-79D5F8830C0D}"/>
          </ac:spMkLst>
        </pc:spChg>
        <pc:spChg chg="del mod ord">
          <ac:chgData name="Khattab, Sherif" userId="c83b1e15-36f3-4f46-aceb-05aac24c545e" providerId="ADAL" clId="{2ADE63E9-E2C9-7246-9E3A-3CE97796841D}" dt="2020-05-14T17:22:51.467" v="19"/>
          <ac:spMkLst>
            <pc:docMk/>
            <pc:sldMk cId="2017417480" sldId="277"/>
            <ac:spMk id="7" creationId="{01A28142-74E0-4C0E-93DC-07C2A38ED49F}"/>
          </ac:spMkLst>
        </pc:spChg>
        <pc:spChg chg="mod ord">
          <ac:chgData name="Khattab, Sherif" userId="c83b1e15-36f3-4f46-aceb-05aac24c545e" providerId="ADAL" clId="{2ADE63E9-E2C9-7246-9E3A-3CE97796841D}" dt="2020-05-14T17:24:40.474" v="25" actId="700"/>
          <ac:spMkLst>
            <pc:docMk/>
            <pc:sldMk cId="2017417480" sldId="277"/>
            <ac:spMk id="24579" creationId="{FDA90472-0A8B-442F-AA48-71099394017A}"/>
          </ac:spMkLst>
        </pc:spChg>
        <pc:spChg chg="mod ord">
          <ac:chgData name="Khattab, Sherif" userId="c83b1e15-36f3-4f46-aceb-05aac24c545e" providerId="ADAL" clId="{2ADE63E9-E2C9-7246-9E3A-3CE97796841D}" dt="2020-05-14T17:24:40.474" v="25" actId="700"/>
          <ac:spMkLst>
            <pc:docMk/>
            <pc:sldMk cId="2017417480" sldId="277"/>
            <ac:spMk id="24581" creationId="{134F36E9-EC25-4348-AB7C-576D69035F2E}"/>
          </ac:spMkLst>
        </pc:spChg>
      </pc:sldChg>
      <pc:sldChg chg="delSp modSp add mod chgLayout">
        <pc:chgData name="Khattab, Sherif" userId="c83b1e15-36f3-4f46-aceb-05aac24c545e" providerId="ADAL" clId="{2ADE63E9-E2C9-7246-9E3A-3CE97796841D}" dt="2020-05-14T17:24:26.078" v="22" actId="700"/>
        <pc:sldMkLst>
          <pc:docMk/>
          <pc:sldMk cId="2773510753" sldId="280"/>
        </pc:sldMkLst>
        <pc:spChg chg="mod ord">
          <ac:chgData name="Khattab, Sherif" userId="c83b1e15-36f3-4f46-aceb-05aac24c545e" providerId="ADAL" clId="{2ADE63E9-E2C9-7246-9E3A-3CE97796841D}" dt="2020-05-14T17:24:26.078" v="22" actId="700"/>
          <ac:spMkLst>
            <pc:docMk/>
            <pc:sldMk cId="2773510753" sldId="280"/>
            <ac:spMk id="6" creationId="{45E3724B-6C7E-4F4E-BBD0-0508D920F778}"/>
          </ac:spMkLst>
        </pc:spChg>
        <pc:spChg chg="mod ord">
          <ac:chgData name="Khattab, Sherif" userId="c83b1e15-36f3-4f46-aceb-05aac24c545e" providerId="ADAL" clId="{2ADE63E9-E2C9-7246-9E3A-3CE97796841D}" dt="2020-05-14T17:24:26.078" v="22" actId="700"/>
          <ac:spMkLst>
            <pc:docMk/>
            <pc:sldMk cId="2773510753" sldId="280"/>
            <ac:spMk id="7" creationId="{770F542D-F07B-4DEE-BF4A-F55839083B18}"/>
          </ac:spMkLst>
        </pc:spChg>
        <pc:spChg chg="del">
          <ac:chgData name="Khattab, Sherif" userId="c83b1e15-36f3-4f46-aceb-05aac24c545e" providerId="ADAL" clId="{2ADE63E9-E2C9-7246-9E3A-3CE97796841D}" dt="2020-05-14T17:22:51.467" v="19"/>
          <ac:spMkLst>
            <pc:docMk/>
            <pc:sldMk cId="2773510753" sldId="280"/>
            <ac:spMk id="8" creationId="{B7636233-5A62-4E29-998B-97B89F01C446}"/>
          </ac:spMkLst>
        </pc:spChg>
        <pc:spChg chg="mod ord">
          <ac:chgData name="Khattab, Sherif" userId="c83b1e15-36f3-4f46-aceb-05aac24c545e" providerId="ADAL" clId="{2ADE63E9-E2C9-7246-9E3A-3CE97796841D}" dt="2020-05-14T17:24:26.078" v="22" actId="700"/>
          <ac:spMkLst>
            <pc:docMk/>
            <pc:sldMk cId="2773510753" sldId="280"/>
            <ac:spMk id="27655" creationId="{88CD6029-D505-4046-B262-3728E98558C9}"/>
          </ac:spMkLst>
        </pc:spChg>
        <pc:spChg chg="mod ord">
          <ac:chgData name="Khattab, Sherif" userId="c83b1e15-36f3-4f46-aceb-05aac24c545e" providerId="ADAL" clId="{2ADE63E9-E2C9-7246-9E3A-3CE97796841D}" dt="2020-05-14T17:24:26.078" v="22" actId="700"/>
          <ac:spMkLst>
            <pc:docMk/>
            <pc:sldMk cId="2773510753" sldId="280"/>
            <ac:spMk id="27656" creationId="{5F645CD5-8D2C-44F7-817E-5B87B631AF74}"/>
          </ac:spMkLst>
        </pc:spChg>
      </pc:sldChg>
      <pc:sldChg chg="delSp modSp add mod chgLayout">
        <pc:chgData name="Khattab, Sherif" userId="c83b1e15-36f3-4f46-aceb-05aac24c545e" providerId="ADAL" clId="{2ADE63E9-E2C9-7246-9E3A-3CE97796841D}" dt="2020-05-14T17:24:26.078" v="22" actId="700"/>
        <pc:sldMkLst>
          <pc:docMk/>
          <pc:sldMk cId="171235497" sldId="283"/>
        </pc:sldMkLst>
        <pc:spChg chg="mod ord">
          <ac:chgData name="Khattab, Sherif" userId="c83b1e15-36f3-4f46-aceb-05aac24c545e" providerId="ADAL" clId="{2ADE63E9-E2C9-7246-9E3A-3CE97796841D}" dt="2020-05-14T17:24:26.078" v="22" actId="700"/>
          <ac:spMkLst>
            <pc:docMk/>
            <pc:sldMk cId="171235497" sldId="283"/>
            <ac:spMk id="4" creationId="{ADAF0CBA-9954-4CCC-95D5-CC30D48E0F1F}"/>
          </ac:spMkLst>
        </pc:spChg>
        <pc:spChg chg="mod ord">
          <ac:chgData name="Khattab, Sherif" userId="c83b1e15-36f3-4f46-aceb-05aac24c545e" providerId="ADAL" clId="{2ADE63E9-E2C9-7246-9E3A-3CE97796841D}" dt="2020-05-14T17:24:26.078" v="22" actId="700"/>
          <ac:spMkLst>
            <pc:docMk/>
            <pc:sldMk cId="171235497" sldId="283"/>
            <ac:spMk id="5" creationId="{810DD0E0-1167-4E24-AE69-A61BD962FDBB}"/>
          </ac:spMkLst>
        </pc:spChg>
        <pc:spChg chg="del">
          <ac:chgData name="Khattab, Sherif" userId="c83b1e15-36f3-4f46-aceb-05aac24c545e" providerId="ADAL" clId="{2ADE63E9-E2C9-7246-9E3A-3CE97796841D}" dt="2020-05-14T17:22:51.467" v="19"/>
          <ac:spMkLst>
            <pc:docMk/>
            <pc:sldMk cId="171235497" sldId="283"/>
            <ac:spMk id="6" creationId="{0EE071E0-1F5B-45D8-90C3-DBF412334D4C}"/>
          </ac:spMkLst>
        </pc:spChg>
        <pc:spChg chg="mod ord">
          <ac:chgData name="Khattab, Sherif" userId="c83b1e15-36f3-4f46-aceb-05aac24c545e" providerId="ADAL" clId="{2ADE63E9-E2C9-7246-9E3A-3CE97796841D}" dt="2020-05-14T17:24:26.078" v="22" actId="700"/>
          <ac:spMkLst>
            <pc:docMk/>
            <pc:sldMk cId="171235497" sldId="283"/>
            <ac:spMk id="30724" creationId="{0E15F83F-A5FA-4153-B851-341E8E81570E}"/>
          </ac:spMkLst>
        </pc:spChg>
        <pc:spChg chg="mod ord">
          <ac:chgData name="Khattab, Sherif" userId="c83b1e15-36f3-4f46-aceb-05aac24c545e" providerId="ADAL" clId="{2ADE63E9-E2C9-7246-9E3A-3CE97796841D}" dt="2020-05-14T17:24:26.078" v="22" actId="700"/>
          <ac:spMkLst>
            <pc:docMk/>
            <pc:sldMk cId="171235497" sldId="283"/>
            <ac:spMk id="30725" creationId="{E1B18993-CB9D-41C2-9E1C-724CA5CC0474}"/>
          </ac:spMkLst>
        </pc:spChg>
      </pc:sldChg>
      <pc:sldChg chg="delSp modSp add mod chgLayout">
        <pc:chgData name="Khattab, Sherif" userId="c83b1e15-36f3-4f46-aceb-05aac24c545e" providerId="ADAL" clId="{2ADE63E9-E2C9-7246-9E3A-3CE97796841D}" dt="2020-05-14T17:24:26.078" v="22" actId="700"/>
        <pc:sldMkLst>
          <pc:docMk/>
          <pc:sldMk cId="2099089282" sldId="284"/>
        </pc:sldMkLst>
        <pc:spChg chg="mod ord">
          <ac:chgData name="Khattab, Sherif" userId="c83b1e15-36f3-4f46-aceb-05aac24c545e" providerId="ADAL" clId="{2ADE63E9-E2C9-7246-9E3A-3CE97796841D}" dt="2020-05-14T17:24:26.078" v="22" actId="700"/>
          <ac:spMkLst>
            <pc:docMk/>
            <pc:sldMk cId="2099089282" sldId="284"/>
            <ac:spMk id="4" creationId="{F6C9B60F-3DBB-44E1-9FC8-922232D24280}"/>
          </ac:spMkLst>
        </pc:spChg>
        <pc:spChg chg="mod ord">
          <ac:chgData name="Khattab, Sherif" userId="c83b1e15-36f3-4f46-aceb-05aac24c545e" providerId="ADAL" clId="{2ADE63E9-E2C9-7246-9E3A-3CE97796841D}" dt="2020-05-14T17:24:26.078" v="22" actId="700"/>
          <ac:spMkLst>
            <pc:docMk/>
            <pc:sldMk cId="2099089282" sldId="284"/>
            <ac:spMk id="5" creationId="{87869125-CE2E-4072-9F2F-E6170BA0F1EF}"/>
          </ac:spMkLst>
        </pc:spChg>
        <pc:spChg chg="del">
          <ac:chgData name="Khattab, Sherif" userId="c83b1e15-36f3-4f46-aceb-05aac24c545e" providerId="ADAL" clId="{2ADE63E9-E2C9-7246-9E3A-3CE97796841D}" dt="2020-05-14T17:22:51.467" v="19"/>
          <ac:spMkLst>
            <pc:docMk/>
            <pc:sldMk cId="2099089282" sldId="284"/>
            <ac:spMk id="6" creationId="{48FF70CE-030D-4E7A-B681-E99B3CD57E51}"/>
          </ac:spMkLst>
        </pc:spChg>
        <pc:spChg chg="mod ord">
          <ac:chgData name="Khattab, Sherif" userId="c83b1e15-36f3-4f46-aceb-05aac24c545e" providerId="ADAL" clId="{2ADE63E9-E2C9-7246-9E3A-3CE97796841D}" dt="2020-05-14T17:24:26.078" v="22" actId="700"/>
          <ac:spMkLst>
            <pc:docMk/>
            <pc:sldMk cId="2099089282" sldId="284"/>
            <ac:spMk id="31748" creationId="{2653520C-A7DA-4A69-8691-2BB64FFE2A68}"/>
          </ac:spMkLst>
        </pc:spChg>
        <pc:spChg chg="mod ord">
          <ac:chgData name="Khattab, Sherif" userId="c83b1e15-36f3-4f46-aceb-05aac24c545e" providerId="ADAL" clId="{2ADE63E9-E2C9-7246-9E3A-3CE97796841D}" dt="2020-05-14T17:24:26.078" v="22" actId="700"/>
          <ac:spMkLst>
            <pc:docMk/>
            <pc:sldMk cId="2099089282" sldId="284"/>
            <ac:spMk id="31749" creationId="{33CB87FD-8E8E-445B-AD23-77F43FDA0814}"/>
          </ac:spMkLst>
        </pc:spChg>
      </pc:sldChg>
      <pc:sldChg chg="delSp modSp add mod chgLayout">
        <pc:chgData name="Khattab, Sherif" userId="c83b1e15-36f3-4f46-aceb-05aac24c545e" providerId="ADAL" clId="{2ADE63E9-E2C9-7246-9E3A-3CE97796841D}" dt="2020-05-14T17:24:26.078" v="22" actId="700"/>
        <pc:sldMkLst>
          <pc:docMk/>
          <pc:sldMk cId="1136622862" sldId="285"/>
        </pc:sldMkLst>
        <pc:spChg chg="mod ord">
          <ac:chgData name="Khattab, Sherif" userId="c83b1e15-36f3-4f46-aceb-05aac24c545e" providerId="ADAL" clId="{2ADE63E9-E2C9-7246-9E3A-3CE97796841D}" dt="2020-05-14T17:24:26.078" v="22" actId="700"/>
          <ac:spMkLst>
            <pc:docMk/>
            <pc:sldMk cId="1136622862" sldId="285"/>
            <ac:spMk id="4" creationId="{4FEB4148-A4C2-4EEE-A3CD-76B9C83F2F73}"/>
          </ac:spMkLst>
        </pc:spChg>
        <pc:spChg chg="mod ord">
          <ac:chgData name="Khattab, Sherif" userId="c83b1e15-36f3-4f46-aceb-05aac24c545e" providerId="ADAL" clId="{2ADE63E9-E2C9-7246-9E3A-3CE97796841D}" dt="2020-05-14T17:24:26.078" v="22" actId="700"/>
          <ac:spMkLst>
            <pc:docMk/>
            <pc:sldMk cId="1136622862" sldId="285"/>
            <ac:spMk id="5" creationId="{78D1783B-087A-4549-B409-A2FF5AFD9991}"/>
          </ac:spMkLst>
        </pc:spChg>
        <pc:spChg chg="del">
          <ac:chgData name="Khattab, Sherif" userId="c83b1e15-36f3-4f46-aceb-05aac24c545e" providerId="ADAL" clId="{2ADE63E9-E2C9-7246-9E3A-3CE97796841D}" dt="2020-05-14T17:22:51.467" v="19"/>
          <ac:spMkLst>
            <pc:docMk/>
            <pc:sldMk cId="1136622862" sldId="285"/>
            <ac:spMk id="6" creationId="{90459C1A-26C0-4018-8B40-76A28E751E99}"/>
          </ac:spMkLst>
        </pc:spChg>
        <pc:spChg chg="mod ord">
          <ac:chgData name="Khattab, Sherif" userId="c83b1e15-36f3-4f46-aceb-05aac24c545e" providerId="ADAL" clId="{2ADE63E9-E2C9-7246-9E3A-3CE97796841D}" dt="2020-05-14T17:24:26.078" v="22" actId="700"/>
          <ac:spMkLst>
            <pc:docMk/>
            <pc:sldMk cId="1136622862" sldId="285"/>
            <ac:spMk id="32774" creationId="{06FD15CE-FF1B-49F4-8641-CBFFE2617020}"/>
          </ac:spMkLst>
        </pc:spChg>
        <pc:spChg chg="mod ord">
          <ac:chgData name="Khattab, Sherif" userId="c83b1e15-36f3-4f46-aceb-05aac24c545e" providerId="ADAL" clId="{2ADE63E9-E2C9-7246-9E3A-3CE97796841D}" dt="2020-05-14T17:24:26.078" v="22" actId="700"/>
          <ac:spMkLst>
            <pc:docMk/>
            <pc:sldMk cId="1136622862" sldId="285"/>
            <ac:spMk id="32775" creationId="{180AA69F-72BB-4974-BC4E-09B7641CAFF4}"/>
          </ac:spMkLst>
        </pc:spChg>
      </pc:sldChg>
      <pc:sldChg chg="delSp modSp add mod modTransition chgLayout">
        <pc:chgData name="Khattab, Sherif" userId="c83b1e15-36f3-4f46-aceb-05aac24c545e" providerId="ADAL" clId="{2ADE63E9-E2C9-7246-9E3A-3CE97796841D}" dt="2020-05-14T17:24:26.078" v="22" actId="700"/>
        <pc:sldMkLst>
          <pc:docMk/>
          <pc:sldMk cId="3949722242" sldId="286"/>
        </pc:sldMkLst>
        <pc:spChg chg="mod ord">
          <ac:chgData name="Khattab, Sherif" userId="c83b1e15-36f3-4f46-aceb-05aac24c545e" providerId="ADAL" clId="{2ADE63E9-E2C9-7246-9E3A-3CE97796841D}" dt="2020-05-14T17:24:26.078" v="22" actId="700"/>
          <ac:spMkLst>
            <pc:docMk/>
            <pc:sldMk cId="3949722242" sldId="286"/>
            <ac:spMk id="4" creationId="{EEAD60E3-B94D-402F-938C-6053223687CE}"/>
          </ac:spMkLst>
        </pc:spChg>
        <pc:spChg chg="mod ord">
          <ac:chgData name="Khattab, Sherif" userId="c83b1e15-36f3-4f46-aceb-05aac24c545e" providerId="ADAL" clId="{2ADE63E9-E2C9-7246-9E3A-3CE97796841D}" dt="2020-05-14T17:24:26.078" v="22" actId="700"/>
          <ac:spMkLst>
            <pc:docMk/>
            <pc:sldMk cId="3949722242" sldId="286"/>
            <ac:spMk id="5" creationId="{792B3F77-C24F-4032-B208-E646BB91B582}"/>
          </ac:spMkLst>
        </pc:spChg>
        <pc:spChg chg="del">
          <ac:chgData name="Khattab, Sherif" userId="c83b1e15-36f3-4f46-aceb-05aac24c545e" providerId="ADAL" clId="{2ADE63E9-E2C9-7246-9E3A-3CE97796841D}" dt="2020-05-14T17:22:51.467" v="19"/>
          <ac:spMkLst>
            <pc:docMk/>
            <pc:sldMk cId="3949722242" sldId="286"/>
            <ac:spMk id="6" creationId="{42FD183D-42B2-4301-8A0E-0D264EBBDAB3}"/>
          </ac:spMkLst>
        </pc:spChg>
        <pc:spChg chg="mod ord">
          <ac:chgData name="Khattab, Sherif" userId="c83b1e15-36f3-4f46-aceb-05aac24c545e" providerId="ADAL" clId="{2ADE63E9-E2C9-7246-9E3A-3CE97796841D}" dt="2020-05-14T17:24:26.078" v="22" actId="700"/>
          <ac:spMkLst>
            <pc:docMk/>
            <pc:sldMk cId="3949722242" sldId="286"/>
            <ac:spMk id="39938" creationId="{CED1A8E4-F3B1-4AB6-8113-BB0DE942000F}"/>
          </ac:spMkLst>
        </pc:spChg>
        <pc:spChg chg="mod ord">
          <ac:chgData name="Khattab, Sherif" userId="c83b1e15-36f3-4f46-aceb-05aac24c545e" providerId="ADAL" clId="{2ADE63E9-E2C9-7246-9E3A-3CE97796841D}" dt="2020-05-14T17:24:26.078" v="22" actId="700"/>
          <ac:spMkLst>
            <pc:docMk/>
            <pc:sldMk cId="3949722242" sldId="286"/>
            <ac:spMk id="39939" creationId="{91F39470-FE02-4902-B89F-87DBA61AB2C6}"/>
          </ac:spMkLst>
        </pc:spChg>
      </pc:sldChg>
      <pc:sldChg chg="delSp modSp add mod modTransition chgLayout">
        <pc:chgData name="Khattab, Sherif" userId="c83b1e15-36f3-4f46-aceb-05aac24c545e" providerId="ADAL" clId="{2ADE63E9-E2C9-7246-9E3A-3CE97796841D}" dt="2020-05-14T17:28:01.093" v="68" actId="14100"/>
        <pc:sldMkLst>
          <pc:docMk/>
          <pc:sldMk cId="1032220564" sldId="287"/>
        </pc:sldMkLst>
        <pc:spChg chg="mod ord">
          <ac:chgData name="Khattab, Sherif" userId="c83b1e15-36f3-4f46-aceb-05aac24c545e" providerId="ADAL" clId="{2ADE63E9-E2C9-7246-9E3A-3CE97796841D}" dt="2020-05-14T17:24:26.078" v="22" actId="700"/>
          <ac:spMkLst>
            <pc:docMk/>
            <pc:sldMk cId="1032220564" sldId="287"/>
            <ac:spMk id="5" creationId="{178E55D8-C24A-4E57-B865-4EB4969B6C6C}"/>
          </ac:spMkLst>
        </pc:spChg>
        <pc:spChg chg="mod ord">
          <ac:chgData name="Khattab, Sherif" userId="c83b1e15-36f3-4f46-aceb-05aac24c545e" providerId="ADAL" clId="{2ADE63E9-E2C9-7246-9E3A-3CE97796841D}" dt="2020-05-14T17:24:26.078" v="22" actId="700"/>
          <ac:spMkLst>
            <pc:docMk/>
            <pc:sldMk cId="1032220564" sldId="287"/>
            <ac:spMk id="6" creationId="{BFF95065-C649-4526-93B3-E883909D87A2}"/>
          </ac:spMkLst>
        </pc:spChg>
        <pc:spChg chg="del">
          <ac:chgData name="Khattab, Sherif" userId="c83b1e15-36f3-4f46-aceb-05aac24c545e" providerId="ADAL" clId="{2ADE63E9-E2C9-7246-9E3A-3CE97796841D}" dt="2020-05-14T17:22:51.467" v="19"/>
          <ac:spMkLst>
            <pc:docMk/>
            <pc:sldMk cId="1032220564" sldId="287"/>
            <ac:spMk id="7" creationId="{17800276-4567-4676-A54C-5FE3EA9ACEC0}"/>
          </ac:spMkLst>
        </pc:spChg>
        <pc:spChg chg="mod ord">
          <ac:chgData name="Khattab, Sherif" userId="c83b1e15-36f3-4f46-aceb-05aac24c545e" providerId="ADAL" clId="{2ADE63E9-E2C9-7246-9E3A-3CE97796841D}" dt="2020-05-14T17:24:26.078" v="22" actId="700"/>
          <ac:spMkLst>
            <pc:docMk/>
            <pc:sldMk cId="1032220564" sldId="287"/>
            <ac:spMk id="41986" creationId="{3A79F927-4F1A-4373-BAE8-F498E25BB301}"/>
          </ac:spMkLst>
        </pc:spChg>
        <pc:spChg chg="mod ord">
          <ac:chgData name="Khattab, Sherif" userId="c83b1e15-36f3-4f46-aceb-05aac24c545e" providerId="ADAL" clId="{2ADE63E9-E2C9-7246-9E3A-3CE97796841D}" dt="2020-05-14T17:28:01.093" v="68" actId="14100"/>
          <ac:spMkLst>
            <pc:docMk/>
            <pc:sldMk cId="1032220564" sldId="287"/>
            <ac:spMk id="41987" creationId="{26929F26-875D-4BB7-9162-E5C46D0A53E8}"/>
          </ac:spMkLst>
        </pc:spChg>
      </pc:sldChg>
      <pc:sldChg chg="delSp modSp add mod modTransition chgLayout">
        <pc:chgData name="Khattab, Sherif" userId="c83b1e15-36f3-4f46-aceb-05aac24c545e" providerId="ADAL" clId="{2ADE63E9-E2C9-7246-9E3A-3CE97796841D}" dt="2020-05-14T17:28:21.126" v="69" actId="700"/>
        <pc:sldMkLst>
          <pc:docMk/>
          <pc:sldMk cId="1268007695" sldId="288"/>
        </pc:sldMkLst>
        <pc:spChg chg="mod ord">
          <ac:chgData name="Khattab, Sherif" userId="c83b1e15-36f3-4f46-aceb-05aac24c545e" providerId="ADAL" clId="{2ADE63E9-E2C9-7246-9E3A-3CE97796841D}" dt="2020-05-14T17:28:21.126" v="69" actId="700"/>
          <ac:spMkLst>
            <pc:docMk/>
            <pc:sldMk cId="1268007695" sldId="288"/>
            <ac:spMk id="4" creationId="{8DADB8A8-04F4-43EF-A724-E4DF86BBDDE7}"/>
          </ac:spMkLst>
        </pc:spChg>
        <pc:spChg chg="mod ord">
          <ac:chgData name="Khattab, Sherif" userId="c83b1e15-36f3-4f46-aceb-05aac24c545e" providerId="ADAL" clId="{2ADE63E9-E2C9-7246-9E3A-3CE97796841D}" dt="2020-05-14T17:28:21.126" v="69" actId="700"/>
          <ac:spMkLst>
            <pc:docMk/>
            <pc:sldMk cId="1268007695" sldId="288"/>
            <ac:spMk id="5" creationId="{0B3C0DF3-BDE8-4BBC-A0B5-9911BC2FBB97}"/>
          </ac:spMkLst>
        </pc:spChg>
        <pc:spChg chg="del">
          <ac:chgData name="Khattab, Sherif" userId="c83b1e15-36f3-4f46-aceb-05aac24c545e" providerId="ADAL" clId="{2ADE63E9-E2C9-7246-9E3A-3CE97796841D}" dt="2020-05-14T17:22:51.467" v="19"/>
          <ac:spMkLst>
            <pc:docMk/>
            <pc:sldMk cId="1268007695" sldId="288"/>
            <ac:spMk id="6" creationId="{08FB0B5A-2A32-46B6-B2EB-37646A3ACD46}"/>
          </ac:spMkLst>
        </pc:spChg>
        <pc:spChg chg="mod ord">
          <ac:chgData name="Khattab, Sherif" userId="c83b1e15-36f3-4f46-aceb-05aac24c545e" providerId="ADAL" clId="{2ADE63E9-E2C9-7246-9E3A-3CE97796841D}" dt="2020-05-14T17:28:21.126" v="69" actId="700"/>
          <ac:spMkLst>
            <pc:docMk/>
            <pc:sldMk cId="1268007695" sldId="288"/>
            <ac:spMk id="45060" creationId="{773007D0-99A1-415B-902E-F099D53A88A5}"/>
          </ac:spMkLst>
        </pc:spChg>
        <pc:spChg chg="mod ord">
          <ac:chgData name="Khattab, Sherif" userId="c83b1e15-36f3-4f46-aceb-05aac24c545e" providerId="ADAL" clId="{2ADE63E9-E2C9-7246-9E3A-3CE97796841D}" dt="2020-05-14T17:28:21.126" v="69" actId="700"/>
          <ac:spMkLst>
            <pc:docMk/>
            <pc:sldMk cId="1268007695" sldId="288"/>
            <ac:spMk id="45061" creationId="{C82BDD8E-B02C-45D7-A4E1-5AA0B3D3D510}"/>
          </ac:spMkLst>
        </pc:spChg>
      </pc:sldChg>
      <pc:sldChg chg="addSp delSp modSp add mod modTransition modClrScheme chgLayout">
        <pc:chgData name="Khattab, Sherif" userId="c83b1e15-36f3-4f46-aceb-05aac24c545e" providerId="ADAL" clId="{2ADE63E9-E2C9-7246-9E3A-3CE97796841D}" dt="2020-05-14T17:29:40.055" v="89" actId="20577"/>
        <pc:sldMkLst>
          <pc:docMk/>
          <pc:sldMk cId="463012687" sldId="289"/>
        </pc:sldMkLst>
        <pc:spChg chg="add del mod ord">
          <ac:chgData name="Khattab, Sherif" userId="c83b1e15-36f3-4f46-aceb-05aac24c545e" providerId="ADAL" clId="{2ADE63E9-E2C9-7246-9E3A-3CE97796841D}" dt="2020-05-14T17:24:26.078" v="22" actId="700"/>
          <ac:spMkLst>
            <pc:docMk/>
            <pc:sldMk cId="463012687" sldId="289"/>
            <ac:spMk id="2" creationId="{6A29EE6B-2263-DA48-AEA8-296266CA9B91}"/>
          </ac:spMkLst>
        </pc:spChg>
        <pc:spChg chg="add mod ord">
          <ac:chgData name="Khattab, Sherif" userId="c83b1e15-36f3-4f46-aceb-05aac24c545e" providerId="ADAL" clId="{2ADE63E9-E2C9-7246-9E3A-3CE97796841D}" dt="2020-05-14T17:24:26.078" v="22" actId="700"/>
          <ac:spMkLst>
            <pc:docMk/>
            <pc:sldMk cId="463012687" sldId="289"/>
            <ac:spMk id="3" creationId="{A796DF92-F102-4646-A298-BB70F5017AAE}"/>
          </ac:spMkLst>
        </pc:spChg>
        <pc:spChg chg="mod ord">
          <ac:chgData name="Khattab, Sherif" userId="c83b1e15-36f3-4f46-aceb-05aac24c545e" providerId="ADAL" clId="{2ADE63E9-E2C9-7246-9E3A-3CE97796841D}" dt="2020-05-14T17:24:26.078" v="22" actId="700"/>
          <ac:spMkLst>
            <pc:docMk/>
            <pc:sldMk cId="463012687" sldId="289"/>
            <ac:spMk id="103" creationId="{4F76D617-EEBD-4B8B-B82A-EA3BF2585492}"/>
          </ac:spMkLst>
        </pc:spChg>
        <pc:spChg chg="mod ord">
          <ac:chgData name="Khattab, Sherif" userId="c83b1e15-36f3-4f46-aceb-05aac24c545e" providerId="ADAL" clId="{2ADE63E9-E2C9-7246-9E3A-3CE97796841D}" dt="2020-05-14T17:24:26.078" v="22" actId="700"/>
          <ac:spMkLst>
            <pc:docMk/>
            <pc:sldMk cId="463012687" sldId="289"/>
            <ac:spMk id="104" creationId="{68C29CE1-EA81-413E-B1F8-53A0F2399AB7}"/>
          </ac:spMkLst>
        </pc:spChg>
        <pc:spChg chg="del mod ord">
          <ac:chgData name="Khattab, Sherif" userId="c83b1e15-36f3-4f46-aceb-05aac24c545e" providerId="ADAL" clId="{2ADE63E9-E2C9-7246-9E3A-3CE97796841D}" dt="2020-05-14T17:22:51.467" v="19"/>
          <ac:spMkLst>
            <pc:docMk/>
            <pc:sldMk cId="463012687" sldId="289"/>
            <ac:spMk id="105" creationId="{A65A479E-8F06-4807-A3BA-E4FB7EE7338D}"/>
          </ac:spMkLst>
        </pc:spChg>
        <pc:spChg chg="mod ord">
          <ac:chgData name="Khattab, Sherif" userId="c83b1e15-36f3-4f46-aceb-05aac24c545e" providerId="ADAL" clId="{2ADE63E9-E2C9-7246-9E3A-3CE97796841D}" dt="2020-05-14T17:24:26.078" v="22" actId="700"/>
          <ac:spMkLst>
            <pc:docMk/>
            <pc:sldMk cId="463012687" sldId="289"/>
            <ac:spMk id="46082" creationId="{15E50D80-617E-410E-98DB-B2F2274843A1}"/>
          </ac:spMkLst>
        </pc:spChg>
        <pc:spChg chg="mod">
          <ac:chgData name="Khattab, Sherif" userId="c83b1e15-36f3-4f46-aceb-05aac24c545e" providerId="ADAL" clId="{2ADE63E9-E2C9-7246-9E3A-3CE97796841D}" dt="2020-05-14T17:29:40.055" v="89" actId="20577"/>
          <ac:spMkLst>
            <pc:docMk/>
            <pc:sldMk cId="463012687" sldId="289"/>
            <ac:spMk id="46282" creationId="{E7A6F565-6797-41A4-9E37-DE763723D06D}"/>
          </ac:spMkLst>
        </pc:spChg>
        <pc:spChg chg="mod">
          <ac:chgData name="Khattab, Sherif" userId="c83b1e15-36f3-4f46-aceb-05aac24c545e" providerId="ADAL" clId="{2ADE63E9-E2C9-7246-9E3A-3CE97796841D}" dt="2020-05-14T17:28:54.793" v="79" actId="20577"/>
          <ac:spMkLst>
            <pc:docMk/>
            <pc:sldMk cId="463012687" sldId="289"/>
            <ac:spMk id="46283" creationId="{3F42026E-385F-48A6-8000-7D34E9DD210A}"/>
          </ac:spMkLst>
        </pc:spChg>
      </pc:sldChg>
      <pc:sldChg chg="delSp modSp add mod modTransition chgLayout">
        <pc:chgData name="Khattab, Sherif" userId="c83b1e15-36f3-4f46-aceb-05aac24c545e" providerId="ADAL" clId="{2ADE63E9-E2C9-7246-9E3A-3CE97796841D}" dt="2020-05-14T17:30:33.872" v="125" actId="700"/>
        <pc:sldMkLst>
          <pc:docMk/>
          <pc:sldMk cId="442392580" sldId="290"/>
        </pc:sldMkLst>
        <pc:spChg chg="mod ord">
          <ac:chgData name="Khattab, Sherif" userId="c83b1e15-36f3-4f46-aceb-05aac24c545e" providerId="ADAL" clId="{2ADE63E9-E2C9-7246-9E3A-3CE97796841D}" dt="2020-05-14T17:30:33.872" v="125" actId="700"/>
          <ac:spMkLst>
            <pc:docMk/>
            <pc:sldMk cId="442392580" sldId="290"/>
            <ac:spMk id="4" creationId="{47F3073E-0434-49F9-B09D-F5F5E393ECB2}"/>
          </ac:spMkLst>
        </pc:spChg>
        <pc:spChg chg="mod ord">
          <ac:chgData name="Khattab, Sherif" userId="c83b1e15-36f3-4f46-aceb-05aac24c545e" providerId="ADAL" clId="{2ADE63E9-E2C9-7246-9E3A-3CE97796841D}" dt="2020-05-14T17:30:33.872" v="125" actId="700"/>
          <ac:spMkLst>
            <pc:docMk/>
            <pc:sldMk cId="442392580" sldId="290"/>
            <ac:spMk id="5" creationId="{6751EE3F-1EE0-4017-8CCC-0FC0F8920420}"/>
          </ac:spMkLst>
        </pc:spChg>
        <pc:spChg chg="del">
          <ac:chgData name="Khattab, Sherif" userId="c83b1e15-36f3-4f46-aceb-05aac24c545e" providerId="ADAL" clId="{2ADE63E9-E2C9-7246-9E3A-3CE97796841D}" dt="2020-05-14T17:22:51.467" v="19"/>
          <ac:spMkLst>
            <pc:docMk/>
            <pc:sldMk cId="442392580" sldId="290"/>
            <ac:spMk id="6" creationId="{5B59F93E-BC5B-4A6C-BB2E-D594EECDCE93}"/>
          </ac:spMkLst>
        </pc:spChg>
        <pc:spChg chg="mod ord">
          <ac:chgData name="Khattab, Sherif" userId="c83b1e15-36f3-4f46-aceb-05aac24c545e" providerId="ADAL" clId="{2ADE63E9-E2C9-7246-9E3A-3CE97796841D}" dt="2020-05-14T17:30:33.872" v="125" actId="700"/>
          <ac:spMkLst>
            <pc:docMk/>
            <pc:sldMk cId="442392580" sldId="290"/>
            <ac:spMk id="51202" creationId="{1832268E-E249-40C6-B18D-A6A0000E752C}"/>
          </ac:spMkLst>
        </pc:spChg>
        <pc:spChg chg="mod ord">
          <ac:chgData name="Khattab, Sherif" userId="c83b1e15-36f3-4f46-aceb-05aac24c545e" providerId="ADAL" clId="{2ADE63E9-E2C9-7246-9E3A-3CE97796841D}" dt="2020-05-14T17:30:33.872" v="125" actId="700"/>
          <ac:spMkLst>
            <pc:docMk/>
            <pc:sldMk cId="442392580" sldId="290"/>
            <ac:spMk id="51203" creationId="{E1844388-F7ED-4AAE-B175-B692045FDD4D}"/>
          </ac:spMkLst>
        </pc:spChg>
      </pc:sldChg>
      <pc:sldChg chg="delSp modSp add mod chgLayout">
        <pc:chgData name="Khattab, Sherif" userId="c83b1e15-36f3-4f46-aceb-05aac24c545e" providerId="ADAL" clId="{2ADE63E9-E2C9-7246-9E3A-3CE97796841D}" dt="2020-05-14T17:25:32.689" v="34" actId="14100"/>
        <pc:sldMkLst>
          <pc:docMk/>
          <pc:sldMk cId="2163467695" sldId="455"/>
        </pc:sldMkLst>
        <pc:spChg chg="mod ord">
          <ac:chgData name="Khattab, Sherif" userId="c83b1e15-36f3-4f46-aceb-05aac24c545e" providerId="ADAL" clId="{2ADE63E9-E2C9-7246-9E3A-3CE97796841D}" dt="2020-05-14T17:25:27.042" v="33" actId="700"/>
          <ac:spMkLst>
            <pc:docMk/>
            <pc:sldMk cId="2163467695" sldId="455"/>
            <ac:spMk id="13" creationId="{F928C86B-9BBA-478E-97A6-0FED10F15F5A}"/>
          </ac:spMkLst>
        </pc:spChg>
        <pc:spChg chg="mod ord">
          <ac:chgData name="Khattab, Sherif" userId="c83b1e15-36f3-4f46-aceb-05aac24c545e" providerId="ADAL" clId="{2ADE63E9-E2C9-7246-9E3A-3CE97796841D}" dt="2020-05-14T17:25:27.042" v="33" actId="700"/>
          <ac:spMkLst>
            <pc:docMk/>
            <pc:sldMk cId="2163467695" sldId="455"/>
            <ac:spMk id="14" creationId="{E452A7E1-97CE-42C7-A761-3560AB948338}"/>
          </ac:spMkLst>
        </pc:spChg>
        <pc:spChg chg="del">
          <ac:chgData name="Khattab, Sherif" userId="c83b1e15-36f3-4f46-aceb-05aac24c545e" providerId="ADAL" clId="{2ADE63E9-E2C9-7246-9E3A-3CE97796841D}" dt="2020-05-14T17:22:51.467" v="19"/>
          <ac:spMkLst>
            <pc:docMk/>
            <pc:sldMk cId="2163467695" sldId="455"/>
            <ac:spMk id="15" creationId="{1E01F785-60CA-42DE-8E3B-590093AC26AD}"/>
          </ac:spMkLst>
        </pc:spChg>
        <pc:spChg chg="mod ord">
          <ac:chgData name="Khattab, Sherif" userId="c83b1e15-36f3-4f46-aceb-05aac24c545e" providerId="ADAL" clId="{2ADE63E9-E2C9-7246-9E3A-3CE97796841D}" dt="2020-05-14T17:25:27.042" v="33" actId="700"/>
          <ac:spMkLst>
            <pc:docMk/>
            <pc:sldMk cId="2163467695" sldId="455"/>
            <ac:spMk id="6148" creationId="{7106B0E7-A749-4160-B5A9-D2DF2E8EA412}"/>
          </ac:spMkLst>
        </pc:spChg>
        <pc:spChg chg="mod ord">
          <ac:chgData name="Khattab, Sherif" userId="c83b1e15-36f3-4f46-aceb-05aac24c545e" providerId="ADAL" clId="{2ADE63E9-E2C9-7246-9E3A-3CE97796841D}" dt="2020-05-14T17:25:32.689" v="34" actId="14100"/>
          <ac:spMkLst>
            <pc:docMk/>
            <pc:sldMk cId="2163467695" sldId="455"/>
            <ac:spMk id="6149" creationId="{63646622-A320-4FCB-BDB6-A3233F933A38}"/>
          </ac:spMkLst>
        </pc:spChg>
      </pc:sldChg>
      <pc:sldChg chg="delSp modSp add mod chgLayout">
        <pc:chgData name="Khattab, Sherif" userId="c83b1e15-36f3-4f46-aceb-05aac24c545e" providerId="ADAL" clId="{2ADE63E9-E2C9-7246-9E3A-3CE97796841D}" dt="2020-05-14T17:25:44.638" v="36" actId="700"/>
        <pc:sldMkLst>
          <pc:docMk/>
          <pc:sldMk cId="3400641916" sldId="456"/>
        </pc:sldMkLst>
        <pc:spChg chg="mod ord">
          <ac:chgData name="Khattab, Sherif" userId="c83b1e15-36f3-4f46-aceb-05aac24c545e" providerId="ADAL" clId="{2ADE63E9-E2C9-7246-9E3A-3CE97796841D}" dt="2020-05-14T17:25:44.638" v="36" actId="700"/>
          <ac:spMkLst>
            <pc:docMk/>
            <pc:sldMk cId="3400641916" sldId="456"/>
            <ac:spMk id="4" creationId="{0C501DED-619E-4C64-9029-D36EDA52D5E2}"/>
          </ac:spMkLst>
        </pc:spChg>
        <pc:spChg chg="mod ord">
          <ac:chgData name="Khattab, Sherif" userId="c83b1e15-36f3-4f46-aceb-05aac24c545e" providerId="ADAL" clId="{2ADE63E9-E2C9-7246-9E3A-3CE97796841D}" dt="2020-05-14T17:25:44.638" v="36" actId="700"/>
          <ac:spMkLst>
            <pc:docMk/>
            <pc:sldMk cId="3400641916" sldId="456"/>
            <ac:spMk id="5" creationId="{4DB07EA0-620D-48EC-8380-94EDB409FF33}"/>
          </ac:spMkLst>
        </pc:spChg>
        <pc:spChg chg="del">
          <ac:chgData name="Khattab, Sherif" userId="c83b1e15-36f3-4f46-aceb-05aac24c545e" providerId="ADAL" clId="{2ADE63E9-E2C9-7246-9E3A-3CE97796841D}" dt="2020-05-14T17:22:51.467" v="19"/>
          <ac:spMkLst>
            <pc:docMk/>
            <pc:sldMk cId="3400641916" sldId="456"/>
            <ac:spMk id="6" creationId="{023763B8-FFB6-4DAF-ABC2-8FA8BF93BD2B}"/>
          </ac:spMkLst>
        </pc:spChg>
        <pc:spChg chg="mod ord">
          <ac:chgData name="Khattab, Sherif" userId="c83b1e15-36f3-4f46-aceb-05aac24c545e" providerId="ADAL" clId="{2ADE63E9-E2C9-7246-9E3A-3CE97796841D}" dt="2020-05-14T17:25:44.638" v="36" actId="700"/>
          <ac:spMkLst>
            <pc:docMk/>
            <pc:sldMk cId="3400641916" sldId="456"/>
            <ac:spMk id="8196" creationId="{00C9B4BB-AB2D-4394-BF7A-F5949276FF65}"/>
          </ac:spMkLst>
        </pc:spChg>
        <pc:spChg chg="mod ord">
          <ac:chgData name="Khattab, Sherif" userId="c83b1e15-36f3-4f46-aceb-05aac24c545e" providerId="ADAL" clId="{2ADE63E9-E2C9-7246-9E3A-3CE97796841D}" dt="2020-05-14T17:25:44.638" v="36" actId="700"/>
          <ac:spMkLst>
            <pc:docMk/>
            <pc:sldMk cId="3400641916" sldId="456"/>
            <ac:spMk id="8197" creationId="{6F433D05-CE85-4E2C-9163-77BFF5B30FA1}"/>
          </ac:spMkLst>
        </pc:spChg>
      </pc:sldChg>
      <pc:sldChg chg="delSp modSp add mod chgLayout">
        <pc:chgData name="Khattab, Sherif" userId="c83b1e15-36f3-4f46-aceb-05aac24c545e" providerId="ADAL" clId="{2ADE63E9-E2C9-7246-9E3A-3CE97796841D}" dt="2020-05-14T17:25:54.410" v="37" actId="700"/>
        <pc:sldMkLst>
          <pc:docMk/>
          <pc:sldMk cId="2840639230" sldId="457"/>
        </pc:sldMkLst>
        <pc:spChg chg="mod ord">
          <ac:chgData name="Khattab, Sherif" userId="c83b1e15-36f3-4f46-aceb-05aac24c545e" providerId="ADAL" clId="{2ADE63E9-E2C9-7246-9E3A-3CE97796841D}" dt="2020-05-14T17:25:54.410" v="37" actId="700"/>
          <ac:spMkLst>
            <pc:docMk/>
            <pc:sldMk cId="2840639230" sldId="457"/>
            <ac:spMk id="4" creationId="{CA333CC6-DFDD-4181-9081-11B37BF22B5A}"/>
          </ac:spMkLst>
        </pc:spChg>
        <pc:spChg chg="mod ord">
          <ac:chgData name="Khattab, Sherif" userId="c83b1e15-36f3-4f46-aceb-05aac24c545e" providerId="ADAL" clId="{2ADE63E9-E2C9-7246-9E3A-3CE97796841D}" dt="2020-05-14T17:25:54.410" v="37" actId="700"/>
          <ac:spMkLst>
            <pc:docMk/>
            <pc:sldMk cId="2840639230" sldId="457"/>
            <ac:spMk id="5" creationId="{2A335E4A-CE74-4E32-A60A-8D66FBB97966}"/>
          </ac:spMkLst>
        </pc:spChg>
        <pc:spChg chg="del">
          <ac:chgData name="Khattab, Sherif" userId="c83b1e15-36f3-4f46-aceb-05aac24c545e" providerId="ADAL" clId="{2ADE63E9-E2C9-7246-9E3A-3CE97796841D}" dt="2020-05-14T17:22:51.467" v="19"/>
          <ac:spMkLst>
            <pc:docMk/>
            <pc:sldMk cId="2840639230" sldId="457"/>
            <ac:spMk id="6" creationId="{CC7B709E-E350-4A23-BD38-1D49FBF24361}"/>
          </ac:spMkLst>
        </pc:spChg>
        <pc:spChg chg="mod ord">
          <ac:chgData name="Khattab, Sherif" userId="c83b1e15-36f3-4f46-aceb-05aac24c545e" providerId="ADAL" clId="{2ADE63E9-E2C9-7246-9E3A-3CE97796841D}" dt="2020-05-14T17:25:54.410" v="37" actId="700"/>
          <ac:spMkLst>
            <pc:docMk/>
            <pc:sldMk cId="2840639230" sldId="457"/>
            <ac:spMk id="9220" creationId="{9F6ACF0A-A9BC-458D-91BA-7F81A03D1827}"/>
          </ac:spMkLst>
        </pc:spChg>
        <pc:spChg chg="mod ord">
          <ac:chgData name="Khattab, Sherif" userId="c83b1e15-36f3-4f46-aceb-05aac24c545e" providerId="ADAL" clId="{2ADE63E9-E2C9-7246-9E3A-3CE97796841D}" dt="2020-05-14T17:25:54.410" v="37" actId="700"/>
          <ac:spMkLst>
            <pc:docMk/>
            <pc:sldMk cId="2840639230" sldId="457"/>
            <ac:spMk id="9221" creationId="{F0F5198E-4256-459E-84F8-6DCC0EAB9C42}"/>
          </ac:spMkLst>
        </pc:spChg>
      </pc:sldChg>
      <pc:sldChg chg="delSp modSp add mod chgLayout">
        <pc:chgData name="Khattab, Sherif" userId="c83b1e15-36f3-4f46-aceb-05aac24c545e" providerId="ADAL" clId="{2ADE63E9-E2C9-7246-9E3A-3CE97796841D}" dt="2020-05-14T17:27:11.851" v="45" actId="1076"/>
        <pc:sldMkLst>
          <pc:docMk/>
          <pc:sldMk cId="2116012598" sldId="458"/>
        </pc:sldMkLst>
        <pc:spChg chg="mod ord">
          <ac:chgData name="Khattab, Sherif" userId="c83b1e15-36f3-4f46-aceb-05aac24c545e" providerId="ADAL" clId="{2ADE63E9-E2C9-7246-9E3A-3CE97796841D}" dt="2020-05-14T17:25:59.210" v="38" actId="700"/>
          <ac:spMkLst>
            <pc:docMk/>
            <pc:sldMk cId="2116012598" sldId="458"/>
            <ac:spMk id="18" creationId="{0DD0BCCC-1C21-41BD-A2D4-4187D528A6FA}"/>
          </ac:spMkLst>
        </pc:spChg>
        <pc:spChg chg="mod ord">
          <ac:chgData name="Khattab, Sherif" userId="c83b1e15-36f3-4f46-aceb-05aac24c545e" providerId="ADAL" clId="{2ADE63E9-E2C9-7246-9E3A-3CE97796841D}" dt="2020-05-14T17:25:59.210" v="38" actId="700"/>
          <ac:spMkLst>
            <pc:docMk/>
            <pc:sldMk cId="2116012598" sldId="458"/>
            <ac:spMk id="19" creationId="{A8939D31-7531-443B-A1D6-3A025603C129}"/>
          </ac:spMkLst>
        </pc:spChg>
        <pc:spChg chg="del">
          <ac:chgData name="Khattab, Sherif" userId="c83b1e15-36f3-4f46-aceb-05aac24c545e" providerId="ADAL" clId="{2ADE63E9-E2C9-7246-9E3A-3CE97796841D}" dt="2020-05-14T17:22:51.467" v="19"/>
          <ac:spMkLst>
            <pc:docMk/>
            <pc:sldMk cId="2116012598" sldId="458"/>
            <ac:spMk id="20" creationId="{35596B77-5781-457D-B69A-9809B57D757E}"/>
          </ac:spMkLst>
        </pc:spChg>
        <pc:spChg chg="mod ord">
          <ac:chgData name="Khattab, Sherif" userId="c83b1e15-36f3-4f46-aceb-05aac24c545e" providerId="ADAL" clId="{2ADE63E9-E2C9-7246-9E3A-3CE97796841D}" dt="2020-05-14T17:25:59.210" v="38" actId="700"/>
          <ac:spMkLst>
            <pc:docMk/>
            <pc:sldMk cId="2116012598" sldId="458"/>
            <ac:spMk id="10246" creationId="{C3A12935-12F8-4ED8-9B64-F06AB12E55B9}"/>
          </ac:spMkLst>
        </pc:spChg>
        <pc:spChg chg="mod ord">
          <ac:chgData name="Khattab, Sherif" userId="c83b1e15-36f3-4f46-aceb-05aac24c545e" providerId="ADAL" clId="{2ADE63E9-E2C9-7246-9E3A-3CE97796841D}" dt="2020-05-14T17:26:44.400" v="43" actId="14100"/>
          <ac:spMkLst>
            <pc:docMk/>
            <pc:sldMk cId="2116012598" sldId="458"/>
            <ac:spMk id="10248" creationId="{BC108558-57C0-4606-AEA5-8FBFB994DE51}"/>
          </ac:spMkLst>
        </pc:spChg>
        <pc:spChg chg="mod">
          <ac:chgData name="Khattab, Sherif" userId="c83b1e15-36f3-4f46-aceb-05aac24c545e" providerId="ADAL" clId="{2ADE63E9-E2C9-7246-9E3A-3CE97796841D}" dt="2020-05-14T17:27:11.851" v="45" actId="1076"/>
          <ac:spMkLst>
            <pc:docMk/>
            <pc:sldMk cId="2116012598" sldId="458"/>
            <ac:spMk id="10249" creationId="{0CC99AEF-0A47-4870-9967-83A349E495DE}"/>
          </ac:spMkLst>
        </pc:spChg>
        <pc:spChg chg="mod">
          <ac:chgData name="Khattab, Sherif" userId="c83b1e15-36f3-4f46-aceb-05aac24c545e" providerId="ADAL" clId="{2ADE63E9-E2C9-7246-9E3A-3CE97796841D}" dt="2020-05-14T17:27:11.851" v="45" actId="1076"/>
          <ac:spMkLst>
            <pc:docMk/>
            <pc:sldMk cId="2116012598" sldId="458"/>
            <ac:spMk id="10251" creationId="{5EF53F1F-0B14-4F0D-843F-E2ED0FB972F7}"/>
          </ac:spMkLst>
        </pc:spChg>
        <pc:spChg chg="mod">
          <ac:chgData name="Khattab, Sherif" userId="c83b1e15-36f3-4f46-aceb-05aac24c545e" providerId="ADAL" clId="{2ADE63E9-E2C9-7246-9E3A-3CE97796841D}" dt="2020-05-14T17:27:02.740" v="44" actId="1076"/>
          <ac:spMkLst>
            <pc:docMk/>
            <pc:sldMk cId="2116012598" sldId="458"/>
            <ac:spMk id="10254" creationId="{CEE787A4-AF92-423A-AD6D-CEA0E6CD4844}"/>
          </ac:spMkLst>
        </pc:spChg>
        <pc:spChg chg="mod">
          <ac:chgData name="Khattab, Sherif" userId="c83b1e15-36f3-4f46-aceb-05aac24c545e" providerId="ADAL" clId="{2ADE63E9-E2C9-7246-9E3A-3CE97796841D}" dt="2020-05-14T17:27:02.740" v="44" actId="1076"/>
          <ac:spMkLst>
            <pc:docMk/>
            <pc:sldMk cId="2116012598" sldId="458"/>
            <ac:spMk id="10255" creationId="{5A30A7C0-C52B-454E-B438-BC14429A33D9}"/>
          </ac:spMkLst>
        </pc:spChg>
        <pc:spChg chg="mod">
          <ac:chgData name="Khattab, Sherif" userId="c83b1e15-36f3-4f46-aceb-05aac24c545e" providerId="ADAL" clId="{2ADE63E9-E2C9-7246-9E3A-3CE97796841D}" dt="2020-05-14T17:26:38.787" v="42" actId="1076"/>
          <ac:spMkLst>
            <pc:docMk/>
            <pc:sldMk cId="2116012598" sldId="458"/>
            <ac:spMk id="10257" creationId="{866139E2-3D1E-481A-8179-1A2DEC24B474}"/>
          </ac:spMkLst>
        </pc:spChg>
        <pc:spChg chg="mod">
          <ac:chgData name="Khattab, Sherif" userId="c83b1e15-36f3-4f46-aceb-05aac24c545e" providerId="ADAL" clId="{2ADE63E9-E2C9-7246-9E3A-3CE97796841D}" dt="2020-05-14T17:26:38.787" v="42" actId="1076"/>
          <ac:spMkLst>
            <pc:docMk/>
            <pc:sldMk cId="2116012598" sldId="458"/>
            <ac:spMk id="10258" creationId="{9324300F-DE68-4EE0-AD03-608DED84E467}"/>
          </ac:spMkLst>
        </pc:spChg>
        <pc:spChg chg="mod">
          <ac:chgData name="Khattab, Sherif" userId="c83b1e15-36f3-4f46-aceb-05aac24c545e" providerId="ADAL" clId="{2ADE63E9-E2C9-7246-9E3A-3CE97796841D}" dt="2020-05-14T17:26:38.787" v="42" actId="1076"/>
          <ac:spMkLst>
            <pc:docMk/>
            <pc:sldMk cId="2116012598" sldId="458"/>
            <ac:spMk id="10259" creationId="{B81CE88E-A537-493D-9679-69C67FD74225}"/>
          </ac:spMkLst>
        </pc:spChg>
        <pc:spChg chg="mod">
          <ac:chgData name="Khattab, Sherif" userId="c83b1e15-36f3-4f46-aceb-05aac24c545e" providerId="ADAL" clId="{2ADE63E9-E2C9-7246-9E3A-3CE97796841D}" dt="2020-05-14T17:26:38.787" v="42" actId="1076"/>
          <ac:spMkLst>
            <pc:docMk/>
            <pc:sldMk cId="2116012598" sldId="458"/>
            <ac:spMk id="10260" creationId="{FA805A1E-17ED-4CFD-9111-2C9BB1ADAEE7}"/>
          </ac:spMkLst>
        </pc:spChg>
        <pc:cxnChg chg="mod">
          <ac:chgData name="Khattab, Sherif" userId="c83b1e15-36f3-4f46-aceb-05aac24c545e" providerId="ADAL" clId="{2ADE63E9-E2C9-7246-9E3A-3CE97796841D}" dt="2020-05-14T17:27:11.851" v="45" actId="1076"/>
          <ac:cxnSpMkLst>
            <pc:docMk/>
            <pc:sldMk cId="2116012598" sldId="458"/>
            <ac:cxnSpMk id="10253" creationId="{09213882-3891-4831-B492-5211BCF84E7B}"/>
          </ac:cxnSpMkLst>
        </pc:cxnChg>
        <pc:cxnChg chg="mod">
          <ac:chgData name="Khattab, Sherif" userId="c83b1e15-36f3-4f46-aceb-05aac24c545e" providerId="ADAL" clId="{2ADE63E9-E2C9-7246-9E3A-3CE97796841D}" dt="2020-05-14T17:27:02.740" v="44" actId="1076"/>
          <ac:cxnSpMkLst>
            <pc:docMk/>
            <pc:sldMk cId="2116012598" sldId="458"/>
            <ac:cxnSpMk id="10256" creationId="{4C68CDC5-C1C6-4D6A-9EB5-0F73849E4725}"/>
          </ac:cxnSpMkLst>
        </pc:cxnChg>
        <pc:cxnChg chg="mod">
          <ac:chgData name="Khattab, Sherif" userId="c83b1e15-36f3-4f46-aceb-05aac24c545e" providerId="ADAL" clId="{2ADE63E9-E2C9-7246-9E3A-3CE97796841D}" dt="2020-05-14T17:26:38.787" v="42" actId="1076"/>
          <ac:cxnSpMkLst>
            <pc:docMk/>
            <pc:sldMk cId="2116012598" sldId="458"/>
            <ac:cxnSpMk id="10261" creationId="{F96E3A30-DA5E-4B87-8F76-9FB72DBAE7F3}"/>
          </ac:cxnSpMkLst>
        </pc:cxnChg>
        <pc:cxnChg chg="mod">
          <ac:chgData name="Khattab, Sherif" userId="c83b1e15-36f3-4f46-aceb-05aac24c545e" providerId="ADAL" clId="{2ADE63E9-E2C9-7246-9E3A-3CE97796841D}" dt="2020-05-14T17:26:38.787" v="42" actId="1076"/>
          <ac:cxnSpMkLst>
            <pc:docMk/>
            <pc:sldMk cId="2116012598" sldId="458"/>
            <ac:cxnSpMk id="10262" creationId="{FB165D0C-B543-4919-9B90-A4D660124DC7}"/>
          </ac:cxnSpMkLst>
        </pc:cxnChg>
        <pc:cxnChg chg="mod">
          <ac:chgData name="Khattab, Sherif" userId="c83b1e15-36f3-4f46-aceb-05aac24c545e" providerId="ADAL" clId="{2ADE63E9-E2C9-7246-9E3A-3CE97796841D}" dt="2020-05-14T17:26:38.787" v="42" actId="1076"/>
          <ac:cxnSpMkLst>
            <pc:docMk/>
            <pc:sldMk cId="2116012598" sldId="458"/>
            <ac:cxnSpMk id="10263" creationId="{FBABDE2A-455A-406C-A492-DD1C65E2CB9E}"/>
          </ac:cxnSpMkLst>
        </pc:cxnChg>
        <pc:cxnChg chg="mod">
          <ac:chgData name="Khattab, Sherif" userId="c83b1e15-36f3-4f46-aceb-05aac24c545e" providerId="ADAL" clId="{2ADE63E9-E2C9-7246-9E3A-3CE97796841D}" dt="2020-05-14T17:26:38.787" v="42" actId="1076"/>
          <ac:cxnSpMkLst>
            <pc:docMk/>
            <pc:sldMk cId="2116012598" sldId="458"/>
            <ac:cxnSpMk id="10264" creationId="{3F677374-EC85-4B1A-8FE7-1788F0E69DC9}"/>
          </ac:cxnSpMkLst>
        </pc:cxnChg>
      </pc:sldChg>
      <pc:sldChg chg="delSp modSp add mod chgLayout">
        <pc:chgData name="Khattab, Sherif" userId="c83b1e15-36f3-4f46-aceb-05aac24c545e" providerId="ADAL" clId="{2ADE63E9-E2C9-7246-9E3A-3CE97796841D}" dt="2020-05-14T17:27:19.561" v="46" actId="700"/>
        <pc:sldMkLst>
          <pc:docMk/>
          <pc:sldMk cId="1816629761" sldId="459"/>
        </pc:sldMkLst>
        <pc:spChg chg="mod ord">
          <ac:chgData name="Khattab, Sherif" userId="c83b1e15-36f3-4f46-aceb-05aac24c545e" providerId="ADAL" clId="{2ADE63E9-E2C9-7246-9E3A-3CE97796841D}" dt="2020-05-14T17:27:19.561" v="46" actId="700"/>
          <ac:spMkLst>
            <pc:docMk/>
            <pc:sldMk cId="1816629761" sldId="459"/>
            <ac:spMk id="4" creationId="{4241FD83-D063-4E9C-9970-2E18A952654A}"/>
          </ac:spMkLst>
        </pc:spChg>
        <pc:spChg chg="mod ord">
          <ac:chgData name="Khattab, Sherif" userId="c83b1e15-36f3-4f46-aceb-05aac24c545e" providerId="ADAL" clId="{2ADE63E9-E2C9-7246-9E3A-3CE97796841D}" dt="2020-05-14T17:27:19.561" v="46" actId="700"/>
          <ac:spMkLst>
            <pc:docMk/>
            <pc:sldMk cId="1816629761" sldId="459"/>
            <ac:spMk id="5" creationId="{5A593ACF-D8C4-4DA4-9B4B-043F2DE1609C}"/>
          </ac:spMkLst>
        </pc:spChg>
        <pc:spChg chg="del">
          <ac:chgData name="Khattab, Sherif" userId="c83b1e15-36f3-4f46-aceb-05aac24c545e" providerId="ADAL" clId="{2ADE63E9-E2C9-7246-9E3A-3CE97796841D}" dt="2020-05-14T17:22:51.467" v="19"/>
          <ac:spMkLst>
            <pc:docMk/>
            <pc:sldMk cId="1816629761" sldId="459"/>
            <ac:spMk id="6" creationId="{85AABA79-04DE-4964-90C2-01CC00A14945}"/>
          </ac:spMkLst>
        </pc:spChg>
        <pc:spChg chg="mod ord">
          <ac:chgData name="Khattab, Sherif" userId="c83b1e15-36f3-4f46-aceb-05aac24c545e" providerId="ADAL" clId="{2ADE63E9-E2C9-7246-9E3A-3CE97796841D}" dt="2020-05-14T17:27:19.561" v="46" actId="700"/>
          <ac:spMkLst>
            <pc:docMk/>
            <pc:sldMk cId="1816629761" sldId="459"/>
            <ac:spMk id="11268" creationId="{DCC8124E-C0C4-47F4-9CF8-0B29C0F180CC}"/>
          </ac:spMkLst>
        </pc:spChg>
        <pc:spChg chg="mod ord">
          <ac:chgData name="Khattab, Sherif" userId="c83b1e15-36f3-4f46-aceb-05aac24c545e" providerId="ADAL" clId="{2ADE63E9-E2C9-7246-9E3A-3CE97796841D}" dt="2020-05-14T17:27:19.561" v="46" actId="700"/>
          <ac:spMkLst>
            <pc:docMk/>
            <pc:sldMk cId="1816629761" sldId="459"/>
            <ac:spMk id="11269" creationId="{4C1EEB5E-4EB2-44E4-B248-0B50DA997EEE}"/>
          </ac:spMkLst>
        </pc:spChg>
      </pc:sldChg>
      <pc:sldChg chg="addSp delSp modSp add mod modClrScheme chgLayout">
        <pc:chgData name="Khattab, Sherif" userId="c83b1e15-36f3-4f46-aceb-05aac24c545e" providerId="ADAL" clId="{2ADE63E9-E2C9-7246-9E3A-3CE97796841D}" dt="2020-05-14T17:27:48.367" v="67" actId="1035"/>
        <pc:sldMkLst>
          <pc:docMk/>
          <pc:sldMk cId="4107670357" sldId="460"/>
        </pc:sldMkLst>
        <pc:spChg chg="add del mod ord">
          <ac:chgData name="Khattab, Sherif" userId="c83b1e15-36f3-4f46-aceb-05aac24c545e" providerId="ADAL" clId="{2ADE63E9-E2C9-7246-9E3A-3CE97796841D}" dt="2020-05-14T17:24:26.078" v="22" actId="700"/>
          <ac:spMkLst>
            <pc:docMk/>
            <pc:sldMk cId="4107670357" sldId="460"/>
            <ac:spMk id="2" creationId="{27B2015D-2FAF-F241-9C3D-20404D9BDD66}"/>
          </ac:spMkLst>
        </pc:spChg>
        <pc:spChg chg="add del mod ord">
          <ac:chgData name="Khattab, Sherif" userId="c83b1e15-36f3-4f46-aceb-05aac24c545e" providerId="ADAL" clId="{2ADE63E9-E2C9-7246-9E3A-3CE97796841D}" dt="2020-05-14T17:27:37.722" v="47" actId="700"/>
          <ac:spMkLst>
            <pc:docMk/>
            <pc:sldMk cId="4107670357" sldId="460"/>
            <ac:spMk id="3" creationId="{1FC44D7F-81AF-244D-B9A7-BC25C5E49A53}"/>
          </ac:spMkLst>
        </pc:spChg>
        <pc:spChg chg="add mod ord">
          <ac:chgData name="Khattab, Sherif" userId="c83b1e15-36f3-4f46-aceb-05aac24c545e" providerId="ADAL" clId="{2ADE63E9-E2C9-7246-9E3A-3CE97796841D}" dt="2020-05-14T17:27:37.722" v="47" actId="700"/>
          <ac:spMkLst>
            <pc:docMk/>
            <pc:sldMk cId="4107670357" sldId="460"/>
            <ac:spMk id="4" creationId="{6A8B551D-0577-AE4D-B330-5B218FF32064}"/>
          </ac:spMkLst>
        </pc:spChg>
        <pc:spChg chg="mod ord">
          <ac:chgData name="Khattab, Sherif" userId="c83b1e15-36f3-4f46-aceb-05aac24c545e" providerId="ADAL" clId="{2ADE63E9-E2C9-7246-9E3A-3CE97796841D}" dt="2020-05-14T17:27:48.367" v="67" actId="1035"/>
          <ac:spMkLst>
            <pc:docMk/>
            <pc:sldMk cId="4107670357" sldId="460"/>
            <ac:spMk id="79" creationId="{AC30E945-E64B-46D7-8282-9E5BE33141DE}"/>
          </ac:spMkLst>
        </pc:spChg>
        <pc:spChg chg="mod ord">
          <ac:chgData name="Khattab, Sherif" userId="c83b1e15-36f3-4f46-aceb-05aac24c545e" providerId="ADAL" clId="{2ADE63E9-E2C9-7246-9E3A-3CE97796841D}" dt="2020-05-14T17:27:48.367" v="67" actId="1035"/>
          <ac:spMkLst>
            <pc:docMk/>
            <pc:sldMk cId="4107670357" sldId="460"/>
            <ac:spMk id="80" creationId="{C943E33F-8841-4C77-93A0-696A25CE1F56}"/>
          </ac:spMkLst>
        </pc:spChg>
        <pc:spChg chg="del mod ord">
          <ac:chgData name="Khattab, Sherif" userId="c83b1e15-36f3-4f46-aceb-05aac24c545e" providerId="ADAL" clId="{2ADE63E9-E2C9-7246-9E3A-3CE97796841D}" dt="2020-05-14T17:22:51.467" v="19"/>
          <ac:spMkLst>
            <pc:docMk/>
            <pc:sldMk cId="4107670357" sldId="460"/>
            <ac:spMk id="81" creationId="{E86BDC68-12BF-4C23-8ACC-3EBEE330CE85}"/>
          </ac:spMkLst>
        </pc:spChg>
        <pc:spChg chg="mod ord">
          <ac:chgData name="Khattab, Sherif" userId="c83b1e15-36f3-4f46-aceb-05aac24c545e" providerId="ADAL" clId="{2ADE63E9-E2C9-7246-9E3A-3CE97796841D}" dt="2020-05-14T17:27:37.722" v="47" actId="700"/>
          <ac:spMkLst>
            <pc:docMk/>
            <pc:sldMk cId="4107670357" sldId="460"/>
            <ac:spMk id="12293" creationId="{55D07904-8037-463C-87D9-314C7FCE51EC}"/>
          </ac:spMkLst>
        </pc:spChg>
      </pc:sldChg>
      <pc:sldChg chg="delSp modSp add mod chgLayout">
        <pc:chgData name="Khattab, Sherif" userId="c83b1e15-36f3-4f46-aceb-05aac24c545e" providerId="ADAL" clId="{2ADE63E9-E2C9-7246-9E3A-3CE97796841D}" dt="2020-05-14T17:24:26.078" v="22" actId="700"/>
        <pc:sldMkLst>
          <pc:docMk/>
          <pc:sldMk cId="3714784862" sldId="461"/>
        </pc:sldMkLst>
        <pc:spChg chg="mod ord">
          <ac:chgData name="Khattab, Sherif" userId="c83b1e15-36f3-4f46-aceb-05aac24c545e" providerId="ADAL" clId="{2ADE63E9-E2C9-7246-9E3A-3CE97796841D}" dt="2020-05-14T17:24:26.078" v="22" actId="700"/>
          <ac:spMkLst>
            <pc:docMk/>
            <pc:sldMk cId="3714784862" sldId="461"/>
            <ac:spMk id="4" creationId="{ADAADE78-9B55-46C4-AAAC-067854EBC4EA}"/>
          </ac:spMkLst>
        </pc:spChg>
        <pc:spChg chg="mod ord">
          <ac:chgData name="Khattab, Sherif" userId="c83b1e15-36f3-4f46-aceb-05aac24c545e" providerId="ADAL" clId="{2ADE63E9-E2C9-7246-9E3A-3CE97796841D}" dt="2020-05-14T17:24:26.078" v="22" actId="700"/>
          <ac:spMkLst>
            <pc:docMk/>
            <pc:sldMk cId="3714784862" sldId="461"/>
            <ac:spMk id="5" creationId="{8763EA49-9752-4630-B350-5728A8E09E5D}"/>
          </ac:spMkLst>
        </pc:spChg>
        <pc:spChg chg="del">
          <ac:chgData name="Khattab, Sherif" userId="c83b1e15-36f3-4f46-aceb-05aac24c545e" providerId="ADAL" clId="{2ADE63E9-E2C9-7246-9E3A-3CE97796841D}" dt="2020-05-14T17:22:51.467" v="19"/>
          <ac:spMkLst>
            <pc:docMk/>
            <pc:sldMk cId="3714784862" sldId="461"/>
            <ac:spMk id="6" creationId="{121C9742-BCD4-4F27-A4E1-E74690BFBC78}"/>
          </ac:spMkLst>
        </pc:spChg>
        <pc:spChg chg="mod ord">
          <ac:chgData name="Khattab, Sherif" userId="c83b1e15-36f3-4f46-aceb-05aac24c545e" providerId="ADAL" clId="{2ADE63E9-E2C9-7246-9E3A-3CE97796841D}" dt="2020-05-14T17:24:26.078" v="22" actId="700"/>
          <ac:spMkLst>
            <pc:docMk/>
            <pc:sldMk cId="3714784862" sldId="461"/>
            <ac:spMk id="14340" creationId="{4E3EBF97-B232-4C38-A629-8E537DE9F824}"/>
          </ac:spMkLst>
        </pc:spChg>
        <pc:spChg chg="mod ord">
          <ac:chgData name="Khattab, Sherif" userId="c83b1e15-36f3-4f46-aceb-05aac24c545e" providerId="ADAL" clId="{2ADE63E9-E2C9-7246-9E3A-3CE97796841D}" dt="2020-05-14T17:24:26.078" v="22" actId="700"/>
          <ac:spMkLst>
            <pc:docMk/>
            <pc:sldMk cId="3714784862" sldId="461"/>
            <ac:spMk id="14341" creationId="{1B14A586-9478-40F6-BB1C-D6F20F86AE9E}"/>
          </ac:spMkLst>
        </pc:spChg>
      </pc:sldChg>
      <pc:sldChg chg="delSp modSp add mod chgLayout">
        <pc:chgData name="Khattab, Sherif" userId="c83b1e15-36f3-4f46-aceb-05aac24c545e" providerId="ADAL" clId="{2ADE63E9-E2C9-7246-9E3A-3CE97796841D}" dt="2020-05-14T17:24:26.078" v="22" actId="700"/>
        <pc:sldMkLst>
          <pc:docMk/>
          <pc:sldMk cId="931898487" sldId="462"/>
        </pc:sldMkLst>
        <pc:spChg chg="mod ord">
          <ac:chgData name="Khattab, Sherif" userId="c83b1e15-36f3-4f46-aceb-05aac24c545e" providerId="ADAL" clId="{2ADE63E9-E2C9-7246-9E3A-3CE97796841D}" dt="2020-05-14T17:24:26.078" v="22" actId="700"/>
          <ac:spMkLst>
            <pc:docMk/>
            <pc:sldMk cId="931898487" sldId="462"/>
            <ac:spMk id="68" creationId="{B49C1101-554F-429F-8FC4-CA827B867275}"/>
          </ac:spMkLst>
        </pc:spChg>
        <pc:spChg chg="mod ord">
          <ac:chgData name="Khattab, Sherif" userId="c83b1e15-36f3-4f46-aceb-05aac24c545e" providerId="ADAL" clId="{2ADE63E9-E2C9-7246-9E3A-3CE97796841D}" dt="2020-05-14T17:24:26.078" v="22" actId="700"/>
          <ac:spMkLst>
            <pc:docMk/>
            <pc:sldMk cId="931898487" sldId="462"/>
            <ac:spMk id="69" creationId="{C528BF96-5199-4A59-B9E4-7E72C35DA246}"/>
          </ac:spMkLst>
        </pc:spChg>
        <pc:spChg chg="del">
          <ac:chgData name="Khattab, Sherif" userId="c83b1e15-36f3-4f46-aceb-05aac24c545e" providerId="ADAL" clId="{2ADE63E9-E2C9-7246-9E3A-3CE97796841D}" dt="2020-05-14T17:22:51.467" v="19"/>
          <ac:spMkLst>
            <pc:docMk/>
            <pc:sldMk cId="931898487" sldId="462"/>
            <ac:spMk id="70" creationId="{B777A156-D19B-4C7C-B2E0-BCEB2329160C}"/>
          </ac:spMkLst>
        </pc:spChg>
        <pc:spChg chg="mod ord">
          <ac:chgData name="Khattab, Sherif" userId="c83b1e15-36f3-4f46-aceb-05aac24c545e" providerId="ADAL" clId="{2ADE63E9-E2C9-7246-9E3A-3CE97796841D}" dt="2020-05-14T17:24:26.078" v="22" actId="700"/>
          <ac:spMkLst>
            <pc:docMk/>
            <pc:sldMk cId="931898487" sldId="462"/>
            <ac:spMk id="15366" creationId="{E923A2DC-56ED-44C8-A2A3-DDEA48F9BFF8}"/>
          </ac:spMkLst>
        </pc:spChg>
        <pc:spChg chg="mod ord">
          <ac:chgData name="Khattab, Sherif" userId="c83b1e15-36f3-4f46-aceb-05aac24c545e" providerId="ADAL" clId="{2ADE63E9-E2C9-7246-9E3A-3CE97796841D}" dt="2020-05-14T17:24:26.078" v="22" actId="700"/>
          <ac:spMkLst>
            <pc:docMk/>
            <pc:sldMk cId="931898487" sldId="462"/>
            <ac:spMk id="15367" creationId="{C682B606-36D1-4D20-A0B5-489B0D19F6CB}"/>
          </ac:spMkLst>
        </pc:spChg>
      </pc:sldChg>
      <pc:sldChg chg="delSp modSp add mod chgLayout">
        <pc:chgData name="Khattab, Sherif" userId="c83b1e15-36f3-4f46-aceb-05aac24c545e" providerId="ADAL" clId="{2ADE63E9-E2C9-7246-9E3A-3CE97796841D}" dt="2020-05-14T17:30:00.439" v="90" actId="700"/>
        <pc:sldMkLst>
          <pc:docMk/>
          <pc:sldMk cId="1471081860" sldId="463"/>
        </pc:sldMkLst>
        <pc:spChg chg="mod ord">
          <ac:chgData name="Khattab, Sherif" userId="c83b1e15-36f3-4f46-aceb-05aac24c545e" providerId="ADAL" clId="{2ADE63E9-E2C9-7246-9E3A-3CE97796841D}" dt="2020-05-14T17:30:00.439" v="90" actId="700"/>
          <ac:spMkLst>
            <pc:docMk/>
            <pc:sldMk cId="1471081860" sldId="463"/>
            <ac:spMk id="4" creationId="{3824219C-153C-4D64-9A11-4DAF4D90F28B}"/>
          </ac:spMkLst>
        </pc:spChg>
        <pc:spChg chg="mod ord">
          <ac:chgData name="Khattab, Sherif" userId="c83b1e15-36f3-4f46-aceb-05aac24c545e" providerId="ADAL" clId="{2ADE63E9-E2C9-7246-9E3A-3CE97796841D}" dt="2020-05-14T17:30:00.439" v="90" actId="700"/>
          <ac:spMkLst>
            <pc:docMk/>
            <pc:sldMk cId="1471081860" sldId="463"/>
            <ac:spMk id="5" creationId="{C32C4E1D-BAFE-4FC5-B4DB-23D6BC466537}"/>
          </ac:spMkLst>
        </pc:spChg>
        <pc:spChg chg="del">
          <ac:chgData name="Khattab, Sherif" userId="c83b1e15-36f3-4f46-aceb-05aac24c545e" providerId="ADAL" clId="{2ADE63E9-E2C9-7246-9E3A-3CE97796841D}" dt="2020-05-14T17:22:51.467" v="19"/>
          <ac:spMkLst>
            <pc:docMk/>
            <pc:sldMk cId="1471081860" sldId="463"/>
            <ac:spMk id="6" creationId="{01428443-F6BF-413D-967D-219DE01CDF81}"/>
          </ac:spMkLst>
        </pc:spChg>
        <pc:spChg chg="mod ord">
          <ac:chgData name="Khattab, Sherif" userId="c83b1e15-36f3-4f46-aceb-05aac24c545e" providerId="ADAL" clId="{2ADE63E9-E2C9-7246-9E3A-3CE97796841D}" dt="2020-05-14T17:30:00.439" v="90" actId="700"/>
          <ac:spMkLst>
            <pc:docMk/>
            <pc:sldMk cId="1471081860" sldId="463"/>
            <ac:spMk id="18436" creationId="{F154481D-3DE0-40CD-B589-DE9EDB37E87E}"/>
          </ac:spMkLst>
        </pc:spChg>
        <pc:spChg chg="mod ord">
          <ac:chgData name="Khattab, Sherif" userId="c83b1e15-36f3-4f46-aceb-05aac24c545e" providerId="ADAL" clId="{2ADE63E9-E2C9-7246-9E3A-3CE97796841D}" dt="2020-05-14T17:30:00.439" v="90" actId="700"/>
          <ac:spMkLst>
            <pc:docMk/>
            <pc:sldMk cId="1471081860" sldId="463"/>
            <ac:spMk id="18437" creationId="{88C1900D-94A0-4933-AD4A-875F96A4F933}"/>
          </ac:spMkLst>
        </pc:spChg>
      </pc:sldChg>
      <pc:sldChg chg="addSp delSp modSp add mod modClrScheme chgLayout">
        <pc:chgData name="Khattab, Sherif" userId="c83b1e15-36f3-4f46-aceb-05aac24c545e" providerId="ADAL" clId="{2ADE63E9-E2C9-7246-9E3A-3CE97796841D}" dt="2020-05-14T17:30:27.381" v="124" actId="1036"/>
        <pc:sldMkLst>
          <pc:docMk/>
          <pc:sldMk cId="574001865" sldId="464"/>
        </pc:sldMkLst>
        <pc:spChg chg="add del mod ord">
          <ac:chgData name="Khattab, Sherif" userId="c83b1e15-36f3-4f46-aceb-05aac24c545e" providerId="ADAL" clId="{2ADE63E9-E2C9-7246-9E3A-3CE97796841D}" dt="2020-05-14T17:24:26.078" v="22" actId="700"/>
          <ac:spMkLst>
            <pc:docMk/>
            <pc:sldMk cId="574001865" sldId="464"/>
            <ac:spMk id="2" creationId="{AF74D17F-A8E8-A546-92E4-8411F0365F46}"/>
          </ac:spMkLst>
        </pc:spChg>
        <pc:spChg chg="add mod ord">
          <ac:chgData name="Khattab, Sherif" userId="c83b1e15-36f3-4f46-aceb-05aac24c545e" providerId="ADAL" clId="{2ADE63E9-E2C9-7246-9E3A-3CE97796841D}" dt="2020-05-14T17:24:26.078" v="22" actId="700"/>
          <ac:spMkLst>
            <pc:docMk/>
            <pc:sldMk cId="574001865" sldId="464"/>
            <ac:spMk id="3" creationId="{EF088527-5E4D-794E-84BE-3FAD5F7C8AEF}"/>
          </ac:spMkLst>
        </pc:spChg>
        <pc:spChg chg="mod ord">
          <ac:chgData name="Khattab, Sherif" userId="c83b1e15-36f3-4f46-aceb-05aac24c545e" providerId="ADAL" clId="{2ADE63E9-E2C9-7246-9E3A-3CE97796841D}" dt="2020-05-14T17:30:27.381" v="124" actId="1036"/>
          <ac:spMkLst>
            <pc:docMk/>
            <pc:sldMk cId="574001865" sldId="464"/>
            <ac:spMk id="275" creationId="{C49D5FF6-FB0D-4D7B-9DE7-585FBBDADD7C}"/>
          </ac:spMkLst>
        </pc:spChg>
        <pc:spChg chg="mod ord">
          <ac:chgData name="Khattab, Sherif" userId="c83b1e15-36f3-4f46-aceb-05aac24c545e" providerId="ADAL" clId="{2ADE63E9-E2C9-7246-9E3A-3CE97796841D}" dt="2020-05-14T17:30:27.381" v="124" actId="1036"/>
          <ac:spMkLst>
            <pc:docMk/>
            <pc:sldMk cId="574001865" sldId="464"/>
            <ac:spMk id="276" creationId="{A0EA9709-73B3-425A-90D2-8F028DE26365}"/>
          </ac:spMkLst>
        </pc:spChg>
        <pc:spChg chg="del mod ord">
          <ac:chgData name="Khattab, Sherif" userId="c83b1e15-36f3-4f46-aceb-05aac24c545e" providerId="ADAL" clId="{2ADE63E9-E2C9-7246-9E3A-3CE97796841D}" dt="2020-05-14T17:22:51.467" v="19"/>
          <ac:spMkLst>
            <pc:docMk/>
            <pc:sldMk cId="574001865" sldId="464"/>
            <ac:spMk id="277" creationId="{A856A312-C89F-4C69-A147-76FBD1014D79}"/>
          </ac:spMkLst>
        </pc:spChg>
        <pc:spChg chg="mod ord">
          <ac:chgData name="Khattab, Sherif" userId="c83b1e15-36f3-4f46-aceb-05aac24c545e" providerId="ADAL" clId="{2ADE63E9-E2C9-7246-9E3A-3CE97796841D}" dt="2020-05-14T17:24:26.078" v="22" actId="700"/>
          <ac:spMkLst>
            <pc:docMk/>
            <pc:sldMk cId="574001865" sldId="464"/>
            <ac:spMk id="21511" creationId="{E3A549C8-FA9E-4588-BF78-E3FF3FFE9549}"/>
          </ac:spMkLst>
        </pc:spChg>
      </pc:sldChg>
      <pc:sldChg chg="delSp modSp add mod chgLayout">
        <pc:chgData name="Khattab, Sherif" userId="c83b1e15-36f3-4f46-aceb-05aac24c545e" providerId="ADAL" clId="{2ADE63E9-E2C9-7246-9E3A-3CE97796841D}" dt="2020-05-14T17:24:35.303" v="24" actId="700"/>
        <pc:sldMkLst>
          <pc:docMk/>
          <pc:sldMk cId="2156977365" sldId="465"/>
        </pc:sldMkLst>
        <pc:spChg chg="mod ord">
          <ac:chgData name="Khattab, Sherif" userId="c83b1e15-36f3-4f46-aceb-05aac24c545e" providerId="ADAL" clId="{2ADE63E9-E2C9-7246-9E3A-3CE97796841D}" dt="2020-05-14T17:24:35.303" v="24" actId="700"/>
          <ac:spMkLst>
            <pc:docMk/>
            <pc:sldMk cId="2156977365" sldId="465"/>
            <ac:spMk id="109" creationId="{A90DB8E0-A944-4A37-8EC2-27F8FB89DD71}"/>
          </ac:spMkLst>
        </pc:spChg>
        <pc:spChg chg="mod ord">
          <ac:chgData name="Khattab, Sherif" userId="c83b1e15-36f3-4f46-aceb-05aac24c545e" providerId="ADAL" clId="{2ADE63E9-E2C9-7246-9E3A-3CE97796841D}" dt="2020-05-14T17:24:35.303" v="24" actId="700"/>
          <ac:spMkLst>
            <pc:docMk/>
            <pc:sldMk cId="2156977365" sldId="465"/>
            <ac:spMk id="110" creationId="{A536D14A-687D-472B-9FF2-70C66F2F3880}"/>
          </ac:spMkLst>
        </pc:spChg>
        <pc:spChg chg="del">
          <ac:chgData name="Khattab, Sherif" userId="c83b1e15-36f3-4f46-aceb-05aac24c545e" providerId="ADAL" clId="{2ADE63E9-E2C9-7246-9E3A-3CE97796841D}" dt="2020-05-14T17:22:51.467" v="19"/>
          <ac:spMkLst>
            <pc:docMk/>
            <pc:sldMk cId="2156977365" sldId="465"/>
            <ac:spMk id="111" creationId="{1129D549-1D8A-4399-9861-55F84C18678E}"/>
          </ac:spMkLst>
        </pc:spChg>
        <pc:spChg chg="mod ord">
          <ac:chgData name="Khattab, Sherif" userId="c83b1e15-36f3-4f46-aceb-05aac24c545e" providerId="ADAL" clId="{2ADE63E9-E2C9-7246-9E3A-3CE97796841D}" dt="2020-05-14T17:24:35.303" v="24" actId="700"/>
          <ac:spMkLst>
            <pc:docMk/>
            <pc:sldMk cId="2156977365" sldId="465"/>
            <ac:spMk id="23558" creationId="{0EC85F20-8F2B-4BE3-A710-9004CBE2EC92}"/>
          </ac:spMkLst>
        </pc:spChg>
        <pc:spChg chg="mod ord">
          <ac:chgData name="Khattab, Sherif" userId="c83b1e15-36f3-4f46-aceb-05aac24c545e" providerId="ADAL" clId="{2ADE63E9-E2C9-7246-9E3A-3CE97796841D}" dt="2020-05-14T17:24:35.303" v="24" actId="700"/>
          <ac:spMkLst>
            <pc:docMk/>
            <pc:sldMk cId="2156977365" sldId="465"/>
            <ac:spMk id="23674" creationId="{4D76BCDC-27B9-4D4B-B937-8F5D4916D535}"/>
          </ac:spMkLst>
        </pc:spChg>
      </pc:sldChg>
      <pc:sldChg chg="delSp modSp add mod chgLayout">
        <pc:chgData name="Khattab, Sherif" userId="c83b1e15-36f3-4f46-aceb-05aac24c545e" providerId="ADAL" clId="{2ADE63E9-E2C9-7246-9E3A-3CE97796841D}" dt="2020-05-14T17:30:38.337" v="126" actId="700"/>
        <pc:sldMkLst>
          <pc:docMk/>
          <pc:sldMk cId="117329803" sldId="466"/>
        </pc:sldMkLst>
        <pc:spChg chg="mod ord">
          <ac:chgData name="Khattab, Sherif" userId="c83b1e15-36f3-4f46-aceb-05aac24c545e" providerId="ADAL" clId="{2ADE63E9-E2C9-7246-9E3A-3CE97796841D}" dt="2020-05-14T17:30:38.337" v="126" actId="700"/>
          <ac:spMkLst>
            <pc:docMk/>
            <pc:sldMk cId="117329803" sldId="466"/>
            <ac:spMk id="4" creationId="{ACF29A16-AD11-411C-8EF9-10E778F2444C}"/>
          </ac:spMkLst>
        </pc:spChg>
        <pc:spChg chg="mod ord">
          <ac:chgData name="Khattab, Sherif" userId="c83b1e15-36f3-4f46-aceb-05aac24c545e" providerId="ADAL" clId="{2ADE63E9-E2C9-7246-9E3A-3CE97796841D}" dt="2020-05-14T17:30:38.337" v="126" actId="700"/>
          <ac:spMkLst>
            <pc:docMk/>
            <pc:sldMk cId="117329803" sldId="466"/>
            <ac:spMk id="5" creationId="{EF1138B3-919F-4581-95C4-F2A59707A4CD}"/>
          </ac:spMkLst>
        </pc:spChg>
        <pc:spChg chg="del">
          <ac:chgData name="Khattab, Sherif" userId="c83b1e15-36f3-4f46-aceb-05aac24c545e" providerId="ADAL" clId="{2ADE63E9-E2C9-7246-9E3A-3CE97796841D}" dt="2020-05-14T17:22:51.467" v="19"/>
          <ac:spMkLst>
            <pc:docMk/>
            <pc:sldMk cId="117329803" sldId="466"/>
            <ac:spMk id="6" creationId="{C6861837-F629-4FAB-95C7-9AE41D4AB90A}"/>
          </ac:spMkLst>
        </pc:spChg>
        <pc:spChg chg="mod ord">
          <ac:chgData name="Khattab, Sherif" userId="c83b1e15-36f3-4f46-aceb-05aac24c545e" providerId="ADAL" clId="{2ADE63E9-E2C9-7246-9E3A-3CE97796841D}" dt="2020-05-14T17:30:38.337" v="126" actId="700"/>
          <ac:spMkLst>
            <pc:docMk/>
            <pc:sldMk cId="117329803" sldId="466"/>
            <ac:spMk id="25604" creationId="{33F74F58-5AEE-4208-B2A0-F38BE7CC0488}"/>
          </ac:spMkLst>
        </pc:spChg>
        <pc:spChg chg="mod ord">
          <ac:chgData name="Khattab, Sherif" userId="c83b1e15-36f3-4f46-aceb-05aac24c545e" providerId="ADAL" clId="{2ADE63E9-E2C9-7246-9E3A-3CE97796841D}" dt="2020-05-14T17:30:38.337" v="126" actId="700"/>
          <ac:spMkLst>
            <pc:docMk/>
            <pc:sldMk cId="117329803" sldId="466"/>
            <ac:spMk id="25605" creationId="{A1CFC3EC-62FE-4B9A-AE92-1B4871A2A24B}"/>
          </ac:spMkLst>
        </pc:spChg>
      </pc:sldChg>
      <pc:sldChg chg="delSp modSp add mod chgLayout">
        <pc:chgData name="Khattab, Sherif" userId="c83b1e15-36f3-4f46-aceb-05aac24c545e" providerId="ADAL" clId="{2ADE63E9-E2C9-7246-9E3A-3CE97796841D}" dt="2020-05-14T17:30:42.656" v="127" actId="700"/>
        <pc:sldMkLst>
          <pc:docMk/>
          <pc:sldMk cId="3643915362" sldId="467"/>
        </pc:sldMkLst>
        <pc:spChg chg="mod ord">
          <ac:chgData name="Khattab, Sherif" userId="c83b1e15-36f3-4f46-aceb-05aac24c545e" providerId="ADAL" clId="{2ADE63E9-E2C9-7246-9E3A-3CE97796841D}" dt="2020-05-14T17:30:42.656" v="127" actId="700"/>
          <ac:spMkLst>
            <pc:docMk/>
            <pc:sldMk cId="3643915362" sldId="467"/>
            <ac:spMk id="4" creationId="{B9F28271-2B8E-44F6-B7B2-17DE57478D8E}"/>
          </ac:spMkLst>
        </pc:spChg>
        <pc:spChg chg="mod ord">
          <ac:chgData name="Khattab, Sherif" userId="c83b1e15-36f3-4f46-aceb-05aac24c545e" providerId="ADAL" clId="{2ADE63E9-E2C9-7246-9E3A-3CE97796841D}" dt="2020-05-14T17:30:42.656" v="127" actId="700"/>
          <ac:spMkLst>
            <pc:docMk/>
            <pc:sldMk cId="3643915362" sldId="467"/>
            <ac:spMk id="5" creationId="{1B0A81B9-6197-45F7-B296-7A52C18063C1}"/>
          </ac:spMkLst>
        </pc:spChg>
        <pc:spChg chg="del">
          <ac:chgData name="Khattab, Sherif" userId="c83b1e15-36f3-4f46-aceb-05aac24c545e" providerId="ADAL" clId="{2ADE63E9-E2C9-7246-9E3A-3CE97796841D}" dt="2020-05-14T17:22:51.467" v="19"/>
          <ac:spMkLst>
            <pc:docMk/>
            <pc:sldMk cId="3643915362" sldId="467"/>
            <ac:spMk id="6" creationId="{8F14868C-3BCB-49E8-BF8F-1D5536247C49}"/>
          </ac:spMkLst>
        </pc:spChg>
        <pc:spChg chg="mod ord">
          <ac:chgData name="Khattab, Sherif" userId="c83b1e15-36f3-4f46-aceb-05aac24c545e" providerId="ADAL" clId="{2ADE63E9-E2C9-7246-9E3A-3CE97796841D}" dt="2020-05-14T17:30:42.656" v="127" actId="700"/>
          <ac:spMkLst>
            <pc:docMk/>
            <pc:sldMk cId="3643915362" sldId="467"/>
            <ac:spMk id="26630" creationId="{A81363C7-4655-46A6-8596-994579C8C8EA}"/>
          </ac:spMkLst>
        </pc:spChg>
        <pc:spChg chg="mod ord">
          <ac:chgData name="Khattab, Sherif" userId="c83b1e15-36f3-4f46-aceb-05aac24c545e" providerId="ADAL" clId="{2ADE63E9-E2C9-7246-9E3A-3CE97796841D}" dt="2020-05-14T17:30:42.656" v="127" actId="700"/>
          <ac:spMkLst>
            <pc:docMk/>
            <pc:sldMk cId="3643915362" sldId="467"/>
            <ac:spMk id="26631" creationId="{72F21A71-3278-4DB9-B611-9115B3F42092}"/>
          </ac:spMkLst>
        </pc:spChg>
      </pc:sldChg>
      <pc:sldChg chg="delSp modSp add mod chgLayout">
        <pc:chgData name="Khattab, Sherif" userId="c83b1e15-36f3-4f46-aceb-05aac24c545e" providerId="ADAL" clId="{2ADE63E9-E2C9-7246-9E3A-3CE97796841D}" dt="2020-05-14T17:30:52.614" v="128" actId="14100"/>
        <pc:sldMkLst>
          <pc:docMk/>
          <pc:sldMk cId="1593910045" sldId="468"/>
        </pc:sldMkLst>
        <pc:spChg chg="mod ord">
          <ac:chgData name="Khattab, Sherif" userId="c83b1e15-36f3-4f46-aceb-05aac24c545e" providerId="ADAL" clId="{2ADE63E9-E2C9-7246-9E3A-3CE97796841D}" dt="2020-05-14T17:24:26.078" v="22" actId="700"/>
          <ac:spMkLst>
            <pc:docMk/>
            <pc:sldMk cId="1593910045" sldId="468"/>
            <ac:spMk id="18" creationId="{7151C27D-109F-470D-BED0-8B859A72E383}"/>
          </ac:spMkLst>
        </pc:spChg>
        <pc:spChg chg="mod ord">
          <ac:chgData name="Khattab, Sherif" userId="c83b1e15-36f3-4f46-aceb-05aac24c545e" providerId="ADAL" clId="{2ADE63E9-E2C9-7246-9E3A-3CE97796841D}" dt="2020-05-14T17:24:26.078" v="22" actId="700"/>
          <ac:spMkLst>
            <pc:docMk/>
            <pc:sldMk cId="1593910045" sldId="468"/>
            <ac:spMk id="19" creationId="{7F995B3A-E6BD-4C96-8C11-B5CEEF6DDB01}"/>
          </ac:spMkLst>
        </pc:spChg>
        <pc:spChg chg="del">
          <ac:chgData name="Khattab, Sherif" userId="c83b1e15-36f3-4f46-aceb-05aac24c545e" providerId="ADAL" clId="{2ADE63E9-E2C9-7246-9E3A-3CE97796841D}" dt="2020-05-14T17:22:51.467" v="19"/>
          <ac:spMkLst>
            <pc:docMk/>
            <pc:sldMk cId="1593910045" sldId="468"/>
            <ac:spMk id="20" creationId="{B7C6FCFA-C53F-4C3B-8C44-2A3D992AA30E}"/>
          </ac:spMkLst>
        </pc:spChg>
        <pc:spChg chg="mod ord">
          <ac:chgData name="Khattab, Sherif" userId="c83b1e15-36f3-4f46-aceb-05aac24c545e" providerId="ADAL" clId="{2ADE63E9-E2C9-7246-9E3A-3CE97796841D}" dt="2020-05-14T17:24:26.078" v="22" actId="700"/>
          <ac:spMkLst>
            <pc:docMk/>
            <pc:sldMk cId="1593910045" sldId="468"/>
            <ac:spMk id="28682" creationId="{B7C01B7A-81D1-4F0D-9CC2-B4DA989AFCC4}"/>
          </ac:spMkLst>
        </pc:spChg>
        <pc:spChg chg="mod ord">
          <ac:chgData name="Khattab, Sherif" userId="c83b1e15-36f3-4f46-aceb-05aac24c545e" providerId="ADAL" clId="{2ADE63E9-E2C9-7246-9E3A-3CE97796841D}" dt="2020-05-14T17:30:52.614" v="128" actId="14100"/>
          <ac:spMkLst>
            <pc:docMk/>
            <pc:sldMk cId="1593910045" sldId="468"/>
            <ac:spMk id="28683" creationId="{5D7D31E4-586C-4C3B-B93F-13DF7256B63A}"/>
          </ac:spMkLst>
        </pc:spChg>
      </pc:sldChg>
      <pc:sldChg chg="delSp modSp add mod chgLayout">
        <pc:chgData name="Khattab, Sherif" userId="c83b1e15-36f3-4f46-aceb-05aac24c545e" providerId="ADAL" clId="{2ADE63E9-E2C9-7246-9E3A-3CE97796841D}" dt="2020-05-14T17:24:26.078" v="22" actId="700"/>
        <pc:sldMkLst>
          <pc:docMk/>
          <pc:sldMk cId="3392020218" sldId="469"/>
        </pc:sldMkLst>
        <pc:spChg chg="mod ord">
          <ac:chgData name="Khattab, Sherif" userId="c83b1e15-36f3-4f46-aceb-05aac24c545e" providerId="ADAL" clId="{2ADE63E9-E2C9-7246-9E3A-3CE97796841D}" dt="2020-05-14T17:24:26.078" v="22" actId="700"/>
          <ac:spMkLst>
            <pc:docMk/>
            <pc:sldMk cId="3392020218" sldId="469"/>
            <ac:spMk id="4" creationId="{35C2CA87-30FC-4FA4-9F1C-6D57B7A5BF67}"/>
          </ac:spMkLst>
        </pc:spChg>
        <pc:spChg chg="mod ord">
          <ac:chgData name="Khattab, Sherif" userId="c83b1e15-36f3-4f46-aceb-05aac24c545e" providerId="ADAL" clId="{2ADE63E9-E2C9-7246-9E3A-3CE97796841D}" dt="2020-05-14T17:24:26.078" v="22" actId="700"/>
          <ac:spMkLst>
            <pc:docMk/>
            <pc:sldMk cId="3392020218" sldId="469"/>
            <ac:spMk id="5" creationId="{99807333-FB32-4274-BAF1-5581E2466BAF}"/>
          </ac:spMkLst>
        </pc:spChg>
        <pc:spChg chg="del">
          <ac:chgData name="Khattab, Sherif" userId="c83b1e15-36f3-4f46-aceb-05aac24c545e" providerId="ADAL" clId="{2ADE63E9-E2C9-7246-9E3A-3CE97796841D}" dt="2020-05-14T17:22:51.467" v="19"/>
          <ac:spMkLst>
            <pc:docMk/>
            <pc:sldMk cId="3392020218" sldId="469"/>
            <ac:spMk id="6" creationId="{2790CF52-F99C-42CE-860C-F428475E7881}"/>
          </ac:spMkLst>
        </pc:spChg>
        <pc:spChg chg="mod ord">
          <ac:chgData name="Khattab, Sherif" userId="c83b1e15-36f3-4f46-aceb-05aac24c545e" providerId="ADAL" clId="{2ADE63E9-E2C9-7246-9E3A-3CE97796841D}" dt="2020-05-14T17:24:26.078" v="22" actId="700"/>
          <ac:spMkLst>
            <pc:docMk/>
            <pc:sldMk cId="3392020218" sldId="469"/>
            <ac:spMk id="29701" creationId="{D1B90B40-FE0C-45D1-A230-8D39376F51A3}"/>
          </ac:spMkLst>
        </pc:spChg>
        <pc:spChg chg="mod ord">
          <ac:chgData name="Khattab, Sherif" userId="c83b1e15-36f3-4f46-aceb-05aac24c545e" providerId="ADAL" clId="{2ADE63E9-E2C9-7246-9E3A-3CE97796841D}" dt="2020-05-14T17:24:26.078" v="22" actId="700"/>
          <ac:spMkLst>
            <pc:docMk/>
            <pc:sldMk cId="3392020218" sldId="469"/>
            <ac:spMk id="29702" creationId="{DDDD1F21-3A23-4298-A5B5-EB5A1986D181}"/>
          </ac:spMkLst>
        </pc:spChg>
      </pc:sldChg>
      <pc:sldChg chg="modSp add mod setBg chgLayout">
        <pc:chgData name="Khattab, Sherif" userId="c83b1e15-36f3-4f46-aceb-05aac24c545e" providerId="ADAL" clId="{2ADE63E9-E2C9-7246-9E3A-3CE97796841D}" dt="2020-05-14T17:32:32.474" v="132" actId="700"/>
        <pc:sldMkLst>
          <pc:docMk/>
          <pc:sldMk cId="3824051756" sldId="470"/>
        </pc:sldMkLst>
        <pc:spChg chg="mod ord">
          <ac:chgData name="Khattab, Sherif" userId="c83b1e15-36f3-4f46-aceb-05aac24c545e" providerId="ADAL" clId="{2ADE63E9-E2C9-7246-9E3A-3CE97796841D}" dt="2020-05-14T17:32:32.474" v="132" actId="700"/>
          <ac:spMkLst>
            <pc:docMk/>
            <pc:sldMk cId="3824051756" sldId="470"/>
            <ac:spMk id="2" creationId="{E8D6067A-05A1-42FE-89B0-4E11641FA97D}"/>
          </ac:spMkLst>
        </pc:spChg>
        <pc:spChg chg="mod ord">
          <ac:chgData name="Khattab, Sherif" userId="c83b1e15-36f3-4f46-aceb-05aac24c545e" providerId="ADAL" clId="{2ADE63E9-E2C9-7246-9E3A-3CE97796841D}" dt="2020-05-14T17:32:32.474" v="132" actId="700"/>
          <ac:spMkLst>
            <pc:docMk/>
            <pc:sldMk cId="3824051756" sldId="470"/>
            <ac:spMk id="4" creationId="{2881FF88-3CAD-40CD-B84F-E2F0AE3D5D6F}"/>
          </ac:spMkLst>
        </pc:spChg>
        <pc:spChg chg="mod ord">
          <ac:chgData name="Khattab, Sherif" userId="c83b1e15-36f3-4f46-aceb-05aac24c545e" providerId="ADAL" clId="{2ADE63E9-E2C9-7246-9E3A-3CE97796841D}" dt="2020-05-14T17:32:32.474" v="132" actId="700"/>
          <ac:spMkLst>
            <pc:docMk/>
            <pc:sldMk cId="3824051756" sldId="470"/>
            <ac:spMk id="4097" creationId="{1955F746-344D-4502-874B-6359F36BEDD1}"/>
          </ac:spMkLst>
        </pc:spChg>
        <pc:spChg chg="mod ord">
          <ac:chgData name="Khattab, Sherif" userId="c83b1e15-36f3-4f46-aceb-05aac24c545e" providerId="ADAL" clId="{2ADE63E9-E2C9-7246-9E3A-3CE97796841D}" dt="2020-05-14T17:32:32.474" v="132" actId="700"/>
          <ac:spMkLst>
            <pc:docMk/>
            <pc:sldMk cId="3824051756" sldId="470"/>
            <ac:spMk id="4098" creationId="{B93A81E3-4C4D-4BD0-A5D6-A2B6E3655A85}"/>
          </ac:spMkLst>
        </pc:spChg>
      </pc:sldChg>
      <pc:sldChg chg="modSp add mod setBg chgLayout">
        <pc:chgData name="Khattab, Sherif" userId="c83b1e15-36f3-4f46-aceb-05aac24c545e" providerId="ADAL" clId="{2ADE63E9-E2C9-7246-9E3A-3CE97796841D}" dt="2020-05-14T17:32:32.474" v="132" actId="700"/>
        <pc:sldMkLst>
          <pc:docMk/>
          <pc:sldMk cId="1025764700" sldId="471"/>
        </pc:sldMkLst>
        <pc:spChg chg="mod ord">
          <ac:chgData name="Khattab, Sherif" userId="c83b1e15-36f3-4f46-aceb-05aac24c545e" providerId="ADAL" clId="{2ADE63E9-E2C9-7246-9E3A-3CE97796841D}" dt="2020-05-14T17:32:32.474" v="132" actId="700"/>
          <ac:spMkLst>
            <pc:docMk/>
            <pc:sldMk cId="1025764700" sldId="471"/>
            <ac:spMk id="2" creationId="{002C4211-0128-449E-9D1F-69BC748F2810}"/>
          </ac:spMkLst>
        </pc:spChg>
        <pc:spChg chg="mod ord">
          <ac:chgData name="Khattab, Sherif" userId="c83b1e15-36f3-4f46-aceb-05aac24c545e" providerId="ADAL" clId="{2ADE63E9-E2C9-7246-9E3A-3CE97796841D}" dt="2020-05-14T17:32:32.474" v="132" actId="700"/>
          <ac:spMkLst>
            <pc:docMk/>
            <pc:sldMk cId="1025764700" sldId="471"/>
            <ac:spMk id="4" creationId="{2E01187D-8C39-467D-8FD2-B6E79B15F5CB}"/>
          </ac:spMkLst>
        </pc:spChg>
        <pc:spChg chg="mod ord">
          <ac:chgData name="Khattab, Sherif" userId="c83b1e15-36f3-4f46-aceb-05aac24c545e" providerId="ADAL" clId="{2ADE63E9-E2C9-7246-9E3A-3CE97796841D}" dt="2020-05-14T17:32:32.474" v="132" actId="700"/>
          <ac:spMkLst>
            <pc:docMk/>
            <pc:sldMk cId="1025764700" sldId="471"/>
            <ac:spMk id="5121" creationId="{7512BAA4-EBB3-4158-9546-24CBE50F6439}"/>
          </ac:spMkLst>
        </pc:spChg>
        <pc:spChg chg="mod ord">
          <ac:chgData name="Khattab, Sherif" userId="c83b1e15-36f3-4f46-aceb-05aac24c545e" providerId="ADAL" clId="{2ADE63E9-E2C9-7246-9E3A-3CE97796841D}" dt="2020-05-14T17:32:32.474" v="132" actId="700"/>
          <ac:spMkLst>
            <pc:docMk/>
            <pc:sldMk cId="1025764700" sldId="471"/>
            <ac:spMk id="5122" creationId="{23997D45-6B1B-416E-BB06-0DAFD6B2DE75}"/>
          </ac:spMkLst>
        </pc:spChg>
      </pc:sldChg>
      <pc:sldChg chg="addSp delSp modSp add mod modTransition setBg chgLayout">
        <pc:chgData name="Khattab, Sherif" userId="c83b1e15-36f3-4f46-aceb-05aac24c545e" providerId="ADAL" clId="{2ADE63E9-E2C9-7246-9E3A-3CE97796841D}" dt="2020-05-14T17:32:32.474" v="132" actId="700"/>
        <pc:sldMkLst>
          <pc:docMk/>
          <pc:sldMk cId="3109107092" sldId="472"/>
        </pc:sldMkLst>
        <pc:spChg chg="del">
          <ac:chgData name="Khattab, Sherif" userId="c83b1e15-36f3-4f46-aceb-05aac24c545e" providerId="ADAL" clId="{2ADE63E9-E2C9-7246-9E3A-3CE97796841D}" dt="2020-05-14T17:32:26.256" v="130" actId="700"/>
          <ac:spMkLst>
            <pc:docMk/>
            <pc:sldMk cId="3109107092" sldId="472"/>
            <ac:spMk id="2" creationId="{2AED4BE0-CB8B-46A2-8EF0-E486F269B286}"/>
          </ac:spMkLst>
        </pc:spChg>
        <pc:spChg chg="mod ord">
          <ac:chgData name="Khattab, Sherif" userId="c83b1e15-36f3-4f46-aceb-05aac24c545e" providerId="ADAL" clId="{2ADE63E9-E2C9-7246-9E3A-3CE97796841D}" dt="2020-05-14T17:32:32.474" v="132" actId="700"/>
          <ac:spMkLst>
            <pc:docMk/>
            <pc:sldMk cId="3109107092" sldId="472"/>
            <ac:spMk id="3" creationId="{30AEF3C6-7EA7-449A-9293-E3ED9F2886F9}"/>
          </ac:spMkLst>
        </pc:spChg>
        <pc:spChg chg="add del mod ord">
          <ac:chgData name="Khattab, Sherif" userId="c83b1e15-36f3-4f46-aceb-05aac24c545e" providerId="ADAL" clId="{2ADE63E9-E2C9-7246-9E3A-3CE97796841D}" dt="2020-05-14T17:32:29.326" v="131" actId="700"/>
          <ac:spMkLst>
            <pc:docMk/>
            <pc:sldMk cId="3109107092" sldId="472"/>
            <ac:spMk id="4" creationId="{40106270-06DE-6746-89D3-5C56B4143AC7}"/>
          </ac:spMkLst>
        </pc:spChg>
        <pc:spChg chg="mod ord">
          <ac:chgData name="Khattab, Sherif" userId="c83b1e15-36f3-4f46-aceb-05aac24c545e" providerId="ADAL" clId="{2ADE63E9-E2C9-7246-9E3A-3CE97796841D}" dt="2020-05-14T17:32:32.474" v="132" actId="700"/>
          <ac:spMkLst>
            <pc:docMk/>
            <pc:sldMk cId="3109107092" sldId="472"/>
            <ac:spMk id="5" creationId="{86D334BE-F1A0-401C-A7A6-E8399DADA66A}"/>
          </ac:spMkLst>
        </pc:spChg>
        <pc:spChg chg="add del mod ord">
          <ac:chgData name="Khattab, Sherif" userId="c83b1e15-36f3-4f46-aceb-05aac24c545e" providerId="ADAL" clId="{2ADE63E9-E2C9-7246-9E3A-3CE97796841D}" dt="2020-05-14T17:32:32.474" v="132" actId="700"/>
          <ac:spMkLst>
            <pc:docMk/>
            <pc:sldMk cId="3109107092" sldId="472"/>
            <ac:spMk id="6" creationId="{9AF3B698-8433-684C-8D9B-C1734A69A18D}"/>
          </ac:spMkLst>
        </pc:spChg>
        <pc:spChg chg="add mod ord">
          <ac:chgData name="Khattab, Sherif" userId="c83b1e15-36f3-4f46-aceb-05aac24c545e" providerId="ADAL" clId="{2ADE63E9-E2C9-7246-9E3A-3CE97796841D}" dt="2020-05-14T17:32:32.474" v="132" actId="700"/>
          <ac:spMkLst>
            <pc:docMk/>
            <pc:sldMk cId="3109107092" sldId="472"/>
            <ac:spMk id="7" creationId="{E5F29704-03AA-B747-A2ED-5B8027B1EDEB}"/>
          </ac:spMkLst>
        </pc:spChg>
        <pc:spChg chg="mod ord">
          <ac:chgData name="Khattab, Sherif" userId="c83b1e15-36f3-4f46-aceb-05aac24c545e" providerId="ADAL" clId="{2ADE63E9-E2C9-7246-9E3A-3CE97796841D}" dt="2020-05-14T17:32:32.474" v="132" actId="700"/>
          <ac:spMkLst>
            <pc:docMk/>
            <pc:sldMk cId="3109107092" sldId="472"/>
            <ac:spMk id="6146" creationId="{5AEA12F1-A345-4E80-B81B-BB7F54B720F7}"/>
          </ac:spMkLst>
        </pc:spChg>
      </pc:sldChg>
      <pc:sldChg chg="modSp add mod modTransition setBg chgLayout">
        <pc:chgData name="Khattab, Sherif" userId="c83b1e15-36f3-4f46-aceb-05aac24c545e" providerId="ADAL" clId="{2ADE63E9-E2C9-7246-9E3A-3CE97796841D}" dt="2020-05-14T17:32:32.474" v="132" actId="700"/>
        <pc:sldMkLst>
          <pc:docMk/>
          <pc:sldMk cId="2185675405" sldId="473"/>
        </pc:sldMkLst>
        <pc:spChg chg="mod ord">
          <ac:chgData name="Khattab, Sherif" userId="c83b1e15-36f3-4f46-aceb-05aac24c545e" providerId="ADAL" clId="{2ADE63E9-E2C9-7246-9E3A-3CE97796841D}" dt="2020-05-14T17:32:32.474" v="132" actId="700"/>
          <ac:spMkLst>
            <pc:docMk/>
            <pc:sldMk cId="2185675405" sldId="473"/>
            <ac:spMk id="2" creationId="{C6813236-8B8F-4096-AD46-1CA9A921239A}"/>
          </ac:spMkLst>
        </pc:spChg>
        <pc:spChg chg="mod ord">
          <ac:chgData name="Khattab, Sherif" userId="c83b1e15-36f3-4f46-aceb-05aac24c545e" providerId="ADAL" clId="{2ADE63E9-E2C9-7246-9E3A-3CE97796841D}" dt="2020-05-14T17:32:32.474" v="132" actId="700"/>
          <ac:spMkLst>
            <pc:docMk/>
            <pc:sldMk cId="2185675405" sldId="473"/>
            <ac:spMk id="4" creationId="{281F98A8-A1F2-450D-82CF-2ED88520FB31}"/>
          </ac:spMkLst>
        </pc:spChg>
        <pc:spChg chg="mod ord">
          <ac:chgData name="Khattab, Sherif" userId="c83b1e15-36f3-4f46-aceb-05aac24c545e" providerId="ADAL" clId="{2ADE63E9-E2C9-7246-9E3A-3CE97796841D}" dt="2020-05-14T17:32:32.474" v="132" actId="700"/>
          <ac:spMkLst>
            <pc:docMk/>
            <pc:sldMk cId="2185675405" sldId="473"/>
            <ac:spMk id="11265" creationId="{522206D1-4DDC-47D9-9088-90C5CFB6F862}"/>
          </ac:spMkLst>
        </pc:spChg>
        <pc:spChg chg="mod ord">
          <ac:chgData name="Khattab, Sherif" userId="c83b1e15-36f3-4f46-aceb-05aac24c545e" providerId="ADAL" clId="{2ADE63E9-E2C9-7246-9E3A-3CE97796841D}" dt="2020-05-14T17:32:32.474" v="132" actId="700"/>
          <ac:spMkLst>
            <pc:docMk/>
            <pc:sldMk cId="2185675405" sldId="473"/>
            <ac:spMk id="11266" creationId="{C570F62B-5E72-4698-A9CD-B82D69B1B3E0}"/>
          </ac:spMkLst>
        </pc:spChg>
      </pc:sldChg>
      <pc:sldChg chg="modSp add mod modTransition setBg chgLayout">
        <pc:chgData name="Khattab, Sherif" userId="c83b1e15-36f3-4f46-aceb-05aac24c545e" providerId="ADAL" clId="{2ADE63E9-E2C9-7246-9E3A-3CE97796841D}" dt="2020-05-14T17:32:32.474" v="132" actId="700"/>
        <pc:sldMkLst>
          <pc:docMk/>
          <pc:sldMk cId="1719184921" sldId="474"/>
        </pc:sldMkLst>
        <pc:spChg chg="mod ord">
          <ac:chgData name="Khattab, Sherif" userId="c83b1e15-36f3-4f46-aceb-05aac24c545e" providerId="ADAL" clId="{2ADE63E9-E2C9-7246-9E3A-3CE97796841D}" dt="2020-05-14T17:32:32.474" v="132" actId="700"/>
          <ac:spMkLst>
            <pc:docMk/>
            <pc:sldMk cId="1719184921" sldId="474"/>
            <ac:spMk id="2" creationId="{714500B9-F99D-46AA-A49A-B9CB985764E3}"/>
          </ac:spMkLst>
        </pc:spChg>
        <pc:spChg chg="mod ord">
          <ac:chgData name="Khattab, Sherif" userId="c83b1e15-36f3-4f46-aceb-05aac24c545e" providerId="ADAL" clId="{2ADE63E9-E2C9-7246-9E3A-3CE97796841D}" dt="2020-05-14T17:32:32.474" v="132" actId="700"/>
          <ac:spMkLst>
            <pc:docMk/>
            <pc:sldMk cId="1719184921" sldId="474"/>
            <ac:spMk id="4" creationId="{C7A7847A-2027-436E-B690-771D4CE55034}"/>
          </ac:spMkLst>
        </pc:spChg>
        <pc:spChg chg="mod ord">
          <ac:chgData name="Khattab, Sherif" userId="c83b1e15-36f3-4f46-aceb-05aac24c545e" providerId="ADAL" clId="{2ADE63E9-E2C9-7246-9E3A-3CE97796841D}" dt="2020-05-14T17:32:32.474" v="132" actId="700"/>
          <ac:spMkLst>
            <pc:docMk/>
            <pc:sldMk cId="1719184921" sldId="474"/>
            <ac:spMk id="14337" creationId="{5E0F9F94-F989-4125-BDDE-E01760E2392A}"/>
          </ac:spMkLst>
        </pc:spChg>
        <pc:spChg chg="mod ord">
          <ac:chgData name="Khattab, Sherif" userId="c83b1e15-36f3-4f46-aceb-05aac24c545e" providerId="ADAL" clId="{2ADE63E9-E2C9-7246-9E3A-3CE97796841D}" dt="2020-05-14T17:32:32.474" v="132" actId="700"/>
          <ac:spMkLst>
            <pc:docMk/>
            <pc:sldMk cId="1719184921" sldId="474"/>
            <ac:spMk id="14338" creationId="{A9E55149-AC71-450D-B27A-2FAC68CBC7EB}"/>
          </ac:spMkLst>
        </pc:spChg>
      </pc:sldChg>
      <pc:sldChg chg="modSp add mod setBg chgLayout">
        <pc:chgData name="Khattab, Sherif" userId="c83b1e15-36f3-4f46-aceb-05aac24c545e" providerId="ADAL" clId="{2ADE63E9-E2C9-7246-9E3A-3CE97796841D}" dt="2020-05-14T17:32:32.474" v="132" actId="700"/>
        <pc:sldMkLst>
          <pc:docMk/>
          <pc:sldMk cId="3632958702" sldId="475"/>
        </pc:sldMkLst>
        <pc:spChg chg="mod ord">
          <ac:chgData name="Khattab, Sherif" userId="c83b1e15-36f3-4f46-aceb-05aac24c545e" providerId="ADAL" clId="{2ADE63E9-E2C9-7246-9E3A-3CE97796841D}" dt="2020-05-14T17:32:32.474" v="132" actId="700"/>
          <ac:spMkLst>
            <pc:docMk/>
            <pc:sldMk cId="3632958702" sldId="475"/>
            <ac:spMk id="2" creationId="{9098BFE0-FB14-4FDF-B239-368AB25C4656}"/>
          </ac:spMkLst>
        </pc:spChg>
        <pc:spChg chg="mod ord">
          <ac:chgData name="Khattab, Sherif" userId="c83b1e15-36f3-4f46-aceb-05aac24c545e" providerId="ADAL" clId="{2ADE63E9-E2C9-7246-9E3A-3CE97796841D}" dt="2020-05-14T17:32:32.474" v="132" actId="700"/>
          <ac:spMkLst>
            <pc:docMk/>
            <pc:sldMk cId="3632958702" sldId="475"/>
            <ac:spMk id="4" creationId="{0EF6E624-0A3E-4DD3-9D16-BE20815A90D4}"/>
          </ac:spMkLst>
        </pc:spChg>
        <pc:spChg chg="mod ord">
          <ac:chgData name="Khattab, Sherif" userId="c83b1e15-36f3-4f46-aceb-05aac24c545e" providerId="ADAL" clId="{2ADE63E9-E2C9-7246-9E3A-3CE97796841D}" dt="2020-05-14T17:32:32.474" v="132" actId="700"/>
          <ac:spMkLst>
            <pc:docMk/>
            <pc:sldMk cId="3632958702" sldId="475"/>
            <ac:spMk id="10241" creationId="{20D7B19A-244C-4451-AB31-637CE4D4CE6A}"/>
          </ac:spMkLst>
        </pc:spChg>
        <pc:spChg chg="mod ord">
          <ac:chgData name="Khattab, Sherif" userId="c83b1e15-36f3-4f46-aceb-05aac24c545e" providerId="ADAL" clId="{2ADE63E9-E2C9-7246-9E3A-3CE97796841D}" dt="2020-05-14T17:32:32.474" v="132" actId="700"/>
          <ac:spMkLst>
            <pc:docMk/>
            <pc:sldMk cId="3632958702" sldId="475"/>
            <ac:spMk id="10242" creationId="{612ED614-FC4A-4C8B-8216-6ACBE1A9541E}"/>
          </ac:spMkLst>
        </pc:spChg>
      </pc:sldChg>
      <pc:sldChg chg="addSp delSp modSp add mod setBg chgLayout">
        <pc:chgData name="Khattab, Sherif" userId="c83b1e15-36f3-4f46-aceb-05aac24c545e" providerId="ADAL" clId="{2ADE63E9-E2C9-7246-9E3A-3CE97796841D}" dt="2020-05-14T17:32:32.474" v="132" actId="700"/>
        <pc:sldMkLst>
          <pc:docMk/>
          <pc:sldMk cId="2634117846" sldId="476"/>
        </pc:sldMkLst>
        <pc:spChg chg="del">
          <ac:chgData name="Khattab, Sherif" userId="c83b1e15-36f3-4f46-aceb-05aac24c545e" providerId="ADAL" clId="{2ADE63E9-E2C9-7246-9E3A-3CE97796841D}" dt="2020-05-14T17:32:26.256" v="130" actId="700"/>
          <ac:spMkLst>
            <pc:docMk/>
            <pc:sldMk cId="2634117846" sldId="476"/>
            <ac:spMk id="2" creationId="{38487650-FCF5-4B5C-856E-BE30F32C03BB}"/>
          </ac:spMkLst>
        </pc:spChg>
        <pc:spChg chg="mod ord">
          <ac:chgData name="Khattab, Sherif" userId="c83b1e15-36f3-4f46-aceb-05aac24c545e" providerId="ADAL" clId="{2ADE63E9-E2C9-7246-9E3A-3CE97796841D}" dt="2020-05-14T17:32:32.474" v="132" actId="700"/>
          <ac:spMkLst>
            <pc:docMk/>
            <pc:sldMk cId="2634117846" sldId="476"/>
            <ac:spMk id="3" creationId="{0D5FC714-764A-42DC-B362-C00E7889E545}"/>
          </ac:spMkLst>
        </pc:spChg>
        <pc:spChg chg="add del mod ord">
          <ac:chgData name="Khattab, Sherif" userId="c83b1e15-36f3-4f46-aceb-05aac24c545e" providerId="ADAL" clId="{2ADE63E9-E2C9-7246-9E3A-3CE97796841D}" dt="2020-05-14T17:32:29.326" v="131" actId="700"/>
          <ac:spMkLst>
            <pc:docMk/>
            <pc:sldMk cId="2634117846" sldId="476"/>
            <ac:spMk id="4" creationId="{9F41C026-540C-D946-80B8-D5DD12B51858}"/>
          </ac:spMkLst>
        </pc:spChg>
        <pc:spChg chg="mod ord">
          <ac:chgData name="Khattab, Sherif" userId="c83b1e15-36f3-4f46-aceb-05aac24c545e" providerId="ADAL" clId="{2ADE63E9-E2C9-7246-9E3A-3CE97796841D}" dt="2020-05-14T17:32:32.474" v="132" actId="700"/>
          <ac:spMkLst>
            <pc:docMk/>
            <pc:sldMk cId="2634117846" sldId="476"/>
            <ac:spMk id="5" creationId="{8BDA7C5A-80A5-42EE-B6CF-BFAE25598543}"/>
          </ac:spMkLst>
        </pc:spChg>
        <pc:spChg chg="add del mod ord">
          <ac:chgData name="Khattab, Sherif" userId="c83b1e15-36f3-4f46-aceb-05aac24c545e" providerId="ADAL" clId="{2ADE63E9-E2C9-7246-9E3A-3CE97796841D}" dt="2020-05-14T17:32:32.474" v="132" actId="700"/>
          <ac:spMkLst>
            <pc:docMk/>
            <pc:sldMk cId="2634117846" sldId="476"/>
            <ac:spMk id="6" creationId="{4B557CF0-5D0E-3545-A965-5B23F43F3FB9}"/>
          </ac:spMkLst>
        </pc:spChg>
        <pc:spChg chg="add mod ord">
          <ac:chgData name="Khattab, Sherif" userId="c83b1e15-36f3-4f46-aceb-05aac24c545e" providerId="ADAL" clId="{2ADE63E9-E2C9-7246-9E3A-3CE97796841D}" dt="2020-05-14T17:32:32.474" v="132" actId="700"/>
          <ac:spMkLst>
            <pc:docMk/>
            <pc:sldMk cId="2634117846" sldId="476"/>
            <ac:spMk id="7" creationId="{44731E72-C95C-EB4B-A626-59E28AE89AFC}"/>
          </ac:spMkLst>
        </pc:spChg>
        <pc:spChg chg="mod ord">
          <ac:chgData name="Khattab, Sherif" userId="c83b1e15-36f3-4f46-aceb-05aac24c545e" providerId="ADAL" clId="{2ADE63E9-E2C9-7246-9E3A-3CE97796841D}" dt="2020-05-14T17:32:32.474" v="132" actId="700"/>
          <ac:spMkLst>
            <pc:docMk/>
            <pc:sldMk cId="2634117846" sldId="476"/>
            <ac:spMk id="15361" creationId="{46F2E61B-6CE8-4481-A01D-E49CADFFB587}"/>
          </ac:spMkLst>
        </pc:spChg>
      </pc:sldChg>
      <pc:sldChg chg="modSp add mod modTransition setBg chgLayout">
        <pc:chgData name="Khattab, Sherif" userId="c83b1e15-36f3-4f46-aceb-05aac24c545e" providerId="ADAL" clId="{2ADE63E9-E2C9-7246-9E3A-3CE97796841D}" dt="2020-05-14T17:32:32.474" v="132" actId="700"/>
        <pc:sldMkLst>
          <pc:docMk/>
          <pc:sldMk cId="4038969182" sldId="477"/>
        </pc:sldMkLst>
        <pc:spChg chg="mod ord">
          <ac:chgData name="Khattab, Sherif" userId="c83b1e15-36f3-4f46-aceb-05aac24c545e" providerId="ADAL" clId="{2ADE63E9-E2C9-7246-9E3A-3CE97796841D}" dt="2020-05-14T17:32:32.474" v="132" actId="700"/>
          <ac:spMkLst>
            <pc:docMk/>
            <pc:sldMk cId="4038969182" sldId="477"/>
            <ac:spMk id="2" creationId="{FC2F5822-FB95-4FA7-8814-7A9973030216}"/>
          </ac:spMkLst>
        </pc:spChg>
        <pc:spChg chg="mod ord">
          <ac:chgData name="Khattab, Sherif" userId="c83b1e15-36f3-4f46-aceb-05aac24c545e" providerId="ADAL" clId="{2ADE63E9-E2C9-7246-9E3A-3CE97796841D}" dt="2020-05-14T17:32:32.474" v="132" actId="700"/>
          <ac:spMkLst>
            <pc:docMk/>
            <pc:sldMk cId="4038969182" sldId="477"/>
            <ac:spMk id="4" creationId="{AC512AFF-6A18-4D49-A4E6-2CC1827AA033}"/>
          </ac:spMkLst>
        </pc:spChg>
        <pc:spChg chg="mod ord">
          <ac:chgData name="Khattab, Sherif" userId="c83b1e15-36f3-4f46-aceb-05aac24c545e" providerId="ADAL" clId="{2ADE63E9-E2C9-7246-9E3A-3CE97796841D}" dt="2020-05-14T17:32:32.474" v="132" actId="700"/>
          <ac:spMkLst>
            <pc:docMk/>
            <pc:sldMk cId="4038969182" sldId="477"/>
            <ac:spMk id="16385" creationId="{6A11D2B9-CA45-4A0D-B509-8257E2D9B94F}"/>
          </ac:spMkLst>
        </pc:spChg>
        <pc:spChg chg="mod ord">
          <ac:chgData name="Khattab, Sherif" userId="c83b1e15-36f3-4f46-aceb-05aac24c545e" providerId="ADAL" clId="{2ADE63E9-E2C9-7246-9E3A-3CE97796841D}" dt="2020-05-14T17:32:32.474" v="132" actId="700"/>
          <ac:spMkLst>
            <pc:docMk/>
            <pc:sldMk cId="4038969182" sldId="477"/>
            <ac:spMk id="16386" creationId="{2EE14E1C-57AD-4AA5-8D97-EF494DA8A5A6}"/>
          </ac:spMkLst>
        </pc:spChg>
      </pc:sldChg>
      <pc:sldChg chg="modSp add mod setBg chgLayout">
        <pc:chgData name="Khattab, Sherif" userId="c83b1e15-36f3-4f46-aceb-05aac24c545e" providerId="ADAL" clId="{2ADE63E9-E2C9-7246-9E3A-3CE97796841D}" dt="2020-05-14T17:32:32.474" v="132" actId="700"/>
        <pc:sldMkLst>
          <pc:docMk/>
          <pc:sldMk cId="326259628" sldId="478"/>
        </pc:sldMkLst>
        <pc:spChg chg="mod ord">
          <ac:chgData name="Khattab, Sherif" userId="c83b1e15-36f3-4f46-aceb-05aac24c545e" providerId="ADAL" clId="{2ADE63E9-E2C9-7246-9E3A-3CE97796841D}" dt="2020-05-14T17:32:32.474" v="132" actId="700"/>
          <ac:spMkLst>
            <pc:docMk/>
            <pc:sldMk cId="326259628" sldId="478"/>
            <ac:spMk id="2" creationId="{E062ACD1-570C-402E-8392-9B5493153BD3}"/>
          </ac:spMkLst>
        </pc:spChg>
        <pc:spChg chg="mod ord">
          <ac:chgData name="Khattab, Sherif" userId="c83b1e15-36f3-4f46-aceb-05aac24c545e" providerId="ADAL" clId="{2ADE63E9-E2C9-7246-9E3A-3CE97796841D}" dt="2020-05-14T17:32:32.474" v="132" actId="700"/>
          <ac:spMkLst>
            <pc:docMk/>
            <pc:sldMk cId="326259628" sldId="478"/>
            <ac:spMk id="4" creationId="{C930AAE5-A143-485B-8675-C5B93A7A5FB5}"/>
          </ac:spMkLst>
        </pc:spChg>
        <pc:spChg chg="mod ord">
          <ac:chgData name="Khattab, Sherif" userId="c83b1e15-36f3-4f46-aceb-05aac24c545e" providerId="ADAL" clId="{2ADE63E9-E2C9-7246-9E3A-3CE97796841D}" dt="2020-05-14T17:32:32.474" v="132" actId="700"/>
          <ac:spMkLst>
            <pc:docMk/>
            <pc:sldMk cId="326259628" sldId="478"/>
            <ac:spMk id="17409" creationId="{3FA5BF51-7963-48D9-BD2B-FB627F72FD97}"/>
          </ac:spMkLst>
        </pc:spChg>
        <pc:spChg chg="mod ord">
          <ac:chgData name="Khattab, Sherif" userId="c83b1e15-36f3-4f46-aceb-05aac24c545e" providerId="ADAL" clId="{2ADE63E9-E2C9-7246-9E3A-3CE97796841D}" dt="2020-05-14T17:32:32.474" v="132" actId="700"/>
          <ac:spMkLst>
            <pc:docMk/>
            <pc:sldMk cId="326259628" sldId="478"/>
            <ac:spMk id="17410" creationId="{FD2C61C6-866E-4872-9AD1-25125E239118}"/>
          </ac:spMkLst>
        </pc:spChg>
      </pc:sldChg>
      <pc:sldChg chg="modSp add mod modTransition setBg chgLayout">
        <pc:chgData name="Khattab, Sherif" userId="c83b1e15-36f3-4f46-aceb-05aac24c545e" providerId="ADAL" clId="{2ADE63E9-E2C9-7246-9E3A-3CE97796841D}" dt="2020-05-14T17:32:32.474" v="132" actId="700"/>
        <pc:sldMkLst>
          <pc:docMk/>
          <pc:sldMk cId="873856523" sldId="479"/>
        </pc:sldMkLst>
        <pc:spChg chg="mod ord">
          <ac:chgData name="Khattab, Sherif" userId="c83b1e15-36f3-4f46-aceb-05aac24c545e" providerId="ADAL" clId="{2ADE63E9-E2C9-7246-9E3A-3CE97796841D}" dt="2020-05-14T17:32:32.474" v="132" actId="700"/>
          <ac:spMkLst>
            <pc:docMk/>
            <pc:sldMk cId="873856523" sldId="479"/>
            <ac:spMk id="2" creationId="{0EA6D591-B53C-496E-AC8A-4A137C95CFED}"/>
          </ac:spMkLst>
        </pc:spChg>
        <pc:spChg chg="mod ord">
          <ac:chgData name="Khattab, Sherif" userId="c83b1e15-36f3-4f46-aceb-05aac24c545e" providerId="ADAL" clId="{2ADE63E9-E2C9-7246-9E3A-3CE97796841D}" dt="2020-05-14T17:32:32.474" v="132" actId="700"/>
          <ac:spMkLst>
            <pc:docMk/>
            <pc:sldMk cId="873856523" sldId="479"/>
            <ac:spMk id="4" creationId="{ED98CD1B-CC0F-4183-9A7A-D761866A6186}"/>
          </ac:spMkLst>
        </pc:spChg>
        <pc:spChg chg="mod ord">
          <ac:chgData name="Khattab, Sherif" userId="c83b1e15-36f3-4f46-aceb-05aac24c545e" providerId="ADAL" clId="{2ADE63E9-E2C9-7246-9E3A-3CE97796841D}" dt="2020-05-14T17:32:32.474" v="132" actId="700"/>
          <ac:spMkLst>
            <pc:docMk/>
            <pc:sldMk cId="873856523" sldId="479"/>
            <ac:spMk id="18433" creationId="{E3607FC9-A77A-4CEC-B201-FD6943B401ED}"/>
          </ac:spMkLst>
        </pc:spChg>
        <pc:spChg chg="mod ord">
          <ac:chgData name="Khattab, Sherif" userId="c83b1e15-36f3-4f46-aceb-05aac24c545e" providerId="ADAL" clId="{2ADE63E9-E2C9-7246-9E3A-3CE97796841D}" dt="2020-05-14T17:32:32.474" v="132" actId="700"/>
          <ac:spMkLst>
            <pc:docMk/>
            <pc:sldMk cId="873856523" sldId="479"/>
            <ac:spMk id="18434" creationId="{A670C1CC-C98F-4983-9392-1D866C0F5D42}"/>
          </ac:spMkLst>
        </pc:spChg>
      </pc:sldChg>
      <pc:sldChg chg="modSp add mod setBg chgLayout">
        <pc:chgData name="Khattab, Sherif" userId="c83b1e15-36f3-4f46-aceb-05aac24c545e" providerId="ADAL" clId="{2ADE63E9-E2C9-7246-9E3A-3CE97796841D}" dt="2020-05-14T17:32:32.474" v="132" actId="700"/>
        <pc:sldMkLst>
          <pc:docMk/>
          <pc:sldMk cId="3465344065" sldId="480"/>
        </pc:sldMkLst>
        <pc:spChg chg="mod ord">
          <ac:chgData name="Khattab, Sherif" userId="c83b1e15-36f3-4f46-aceb-05aac24c545e" providerId="ADAL" clId="{2ADE63E9-E2C9-7246-9E3A-3CE97796841D}" dt="2020-05-14T17:32:32.474" v="132" actId="700"/>
          <ac:spMkLst>
            <pc:docMk/>
            <pc:sldMk cId="3465344065" sldId="480"/>
            <ac:spMk id="2" creationId="{11132C19-C3D2-4144-95C9-05511E063086}"/>
          </ac:spMkLst>
        </pc:spChg>
        <pc:spChg chg="mod ord">
          <ac:chgData name="Khattab, Sherif" userId="c83b1e15-36f3-4f46-aceb-05aac24c545e" providerId="ADAL" clId="{2ADE63E9-E2C9-7246-9E3A-3CE97796841D}" dt="2020-05-14T17:32:32.474" v="132" actId="700"/>
          <ac:spMkLst>
            <pc:docMk/>
            <pc:sldMk cId="3465344065" sldId="480"/>
            <ac:spMk id="4" creationId="{F9CF27AE-4665-4145-A6BD-FA5AEE73A1D6}"/>
          </ac:spMkLst>
        </pc:spChg>
        <pc:spChg chg="mod ord">
          <ac:chgData name="Khattab, Sherif" userId="c83b1e15-36f3-4f46-aceb-05aac24c545e" providerId="ADAL" clId="{2ADE63E9-E2C9-7246-9E3A-3CE97796841D}" dt="2020-05-14T17:32:32.474" v="132" actId="700"/>
          <ac:spMkLst>
            <pc:docMk/>
            <pc:sldMk cId="3465344065" sldId="480"/>
            <ac:spMk id="19457" creationId="{1260AB16-B7C6-49E8-8537-222E8A0B12DF}"/>
          </ac:spMkLst>
        </pc:spChg>
        <pc:spChg chg="mod ord">
          <ac:chgData name="Khattab, Sherif" userId="c83b1e15-36f3-4f46-aceb-05aac24c545e" providerId="ADAL" clId="{2ADE63E9-E2C9-7246-9E3A-3CE97796841D}" dt="2020-05-14T17:32:32.474" v="132" actId="700"/>
          <ac:spMkLst>
            <pc:docMk/>
            <pc:sldMk cId="3465344065" sldId="480"/>
            <ac:spMk id="19458" creationId="{8DE01213-3EA3-44D3-A522-C138B7172B87}"/>
          </ac:spMkLst>
        </pc:spChg>
      </pc:sldChg>
      <pc:sldChg chg="modSp add mod setBg chgLayout">
        <pc:chgData name="Khattab, Sherif" userId="c83b1e15-36f3-4f46-aceb-05aac24c545e" providerId="ADAL" clId="{2ADE63E9-E2C9-7246-9E3A-3CE97796841D}" dt="2020-05-14T17:32:32.474" v="132" actId="700"/>
        <pc:sldMkLst>
          <pc:docMk/>
          <pc:sldMk cId="2002489455" sldId="481"/>
        </pc:sldMkLst>
        <pc:spChg chg="mod ord">
          <ac:chgData name="Khattab, Sherif" userId="c83b1e15-36f3-4f46-aceb-05aac24c545e" providerId="ADAL" clId="{2ADE63E9-E2C9-7246-9E3A-3CE97796841D}" dt="2020-05-14T17:32:32.474" v="132" actId="700"/>
          <ac:spMkLst>
            <pc:docMk/>
            <pc:sldMk cId="2002489455" sldId="481"/>
            <ac:spMk id="2" creationId="{28056DCF-BD99-41AE-8A45-79565A5E5EC6}"/>
          </ac:spMkLst>
        </pc:spChg>
        <pc:spChg chg="mod ord">
          <ac:chgData name="Khattab, Sherif" userId="c83b1e15-36f3-4f46-aceb-05aac24c545e" providerId="ADAL" clId="{2ADE63E9-E2C9-7246-9E3A-3CE97796841D}" dt="2020-05-14T17:32:32.474" v="132" actId="700"/>
          <ac:spMkLst>
            <pc:docMk/>
            <pc:sldMk cId="2002489455" sldId="481"/>
            <ac:spMk id="4" creationId="{A79585B2-A921-40F0-932E-AC3F74E709BF}"/>
          </ac:spMkLst>
        </pc:spChg>
        <pc:spChg chg="mod ord">
          <ac:chgData name="Khattab, Sherif" userId="c83b1e15-36f3-4f46-aceb-05aac24c545e" providerId="ADAL" clId="{2ADE63E9-E2C9-7246-9E3A-3CE97796841D}" dt="2020-05-14T17:32:32.474" v="132" actId="700"/>
          <ac:spMkLst>
            <pc:docMk/>
            <pc:sldMk cId="2002489455" sldId="481"/>
            <ac:spMk id="22529" creationId="{A112A8D4-1658-40CE-AA71-89F4B1ED4C53}"/>
          </ac:spMkLst>
        </pc:spChg>
        <pc:spChg chg="mod ord">
          <ac:chgData name="Khattab, Sherif" userId="c83b1e15-36f3-4f46-aceb-05aac24c545e" providerId="ADAL" clId="{2ADE63E9-E2C9-7246-9E3A-3CE97796841D}" dt="2020-05-14T17:32:32.474" v="132" actId="700"/>
          <ac:spMkLst>
            <pc:docMk/>
            <pc:sldMk cId="2002489455" sldId="481"/>
            <ac:spMk id="22530" creationId="{2CBAA7AF-2C27-461D-A7D3-183D7DE49AE2}"/>
          </ac:spMkLst>
        </pc:spChg>
      </pc:sldChg>
      <pc:sldChg chg="modSp add mod setBg chgLayout">
        <pc:chgData name="Khattab, Sherif" userId="c83b1e15-36f3-4f46-aceb-05aac24c545e" providerId="ADAL" clId="{2ADE63E9-E2C9-7246-9E3A-3CE97796841D}" dt="2020-05-14T17:32:32.474" v="132" actId="700"/>
        <pc:sldMkLst>
          <pc:docMk/>
          <pc:sldMk cId="1560930406" sldId="482"/>
        </pc:sldMkLst>
        <pc:spChg chg="mod ord">
          <ac:chgData name="Khattab, Sherif" userId="c83b1e15-36f3-4f46-aceb-05aac24c545e" providerId="ADAL" clId="{2ADE63E9-E2C9-7246-9E3A-3CE97796841D}" dt="2020-05-14T17:32:32.474" v="132" actId="700"/>
          <ac:spMkLst>
            <pc:docMk/>
            <pc:sldMk cId="1560930406" sldId="482"/>
            <ac:spMk id="2" creationId="{DF0F4013-0B68-4D88-865A-4FC3176C8654}"/>
          </ac:spMkLst>
        </pc:spChg>
        <pc:spChg chg="mod ord">
          <ac:chgData name="Khattab, Sherif" userId="c83b1e15-36f3-4f46-aceb-05aac24c545e" providerId="ADAL" clId="{2ADE63E9-E2C9-7246-9E3A-3CE97796841D}" dt="2020-05-14T17:32:32.474" v="132" actId="700"/>
          <ac:spMkLst>
            <pc:docMk/>
            <pc:sldMk cId="1560930406" sldId="482"/>
            <ac:spMk id="4" creationId="{EC2FC32F-B9CD-4D1A-AE2B-0825BE055635}"/>
          </ac:spMkLst>
        </pc:spChg>
        <pc:spChg chg="mod ord">
          <ac:chgData name="Khattab, Sherif" userId="c83b1e15-36f3-4f46-aceb-05aac24c545e" providerId="ADAL" clId="{2ADE63E9-E2C9-7246-9E3A-3CE97796841D}" dt="2020-05-14T17:32:32.474" v="132" actId="700"/>
          <ac:spMkLst>
            <pc:docMk/>
            <pc:sldMk cId="1560930406" sldId="482"/>
            <ac:spMk id="23553" creationId="{E59624D1-FEEB-4340-9651-13DD586B53A9}"/>
          </ac:spMkLst>
        </pc:spChg>
        <pc:spChg chg="mod ord">
          <ac:chgData name="Khattab, Sherif" userId="c83b1e15-36f3-4f46-aceb-05aac24c545e" providerId="ADAL" clId="{2ADE63E9-E2C9-7246-9E3A-3CE97796841D}" dt="2020-05-14T17:32:32.474" v="132" actId="700"/>
          <ac:spMkLst>
            <pc:docMk/>
            <pc:sldMk cId="1560930406" sldId="482"/>
            <ac:spMk id="23554" creationId="{352A19DE-2E99-4131-8018-428EB1D381D8}"/>
          </ac:spMkLst>
        </pc:spChg>
      </pc:sldChg>
      <pc:sldChg chg="modSp add mod modTransition setBg chgLayout">
        <pc:chgData name="Khattab, Sherif" userId="c83b1e15-36f3-4f46-aceb-05aac24c545e" providerId="ADAL" clId="{2ADE63E9-E2C9-7246-9E3A-3CE97796841D}" dt="2020-05-14T17:32:32.474" v="132" actId="700"/>
        <pc:sldMkLst>
          <pc:docMk/>
          <pc:sldMk cId="1387835057" sldId="483"/>
        </pc:sldMkLst>
        <pc:spChg chg="mod ord">
          <ac:chgData name="Khattab, Sherif" userId="c83b1e15-36f3-4f46-aceb-05aac24c545e" providerId="ADAL" clId="{2ADE63E9-E2C9-7246-9E3A-3CE97796841D}" dt="2020-05-14T17:32:32.474" v="132" actId="700"/>
          <ac:spMkLst>
            <pc:docMk/>
            <pc:sldMk cId="1387835057" sldId="483"/>
            <ac:spMk id="2" creationId="{A6AF18B9-6FF0-4C74-A586-1E93EC2994BF}"/>
          </ac:spMkLst>
        </pc:spChg>
        <pc:spChg chg="mod ord">
          <ac:chgData name="Khattab, Sherif" userId="c83b1e15-36f3-4f46-aceb-05aac24c545e" providerId="ADAL" clId="{2ADE63E9-E2C9-7246-9E3A-3CE97796841D}" dt="2020-05-14T17:32:32.474" v="132" actId="700"/>
          <ac:spMkLst>
            <pc:docMk/>
            <pc:sldMk cId="1387835057" sldId="483"/>
            <ac:spMk id="4" creationId="{695B28AA-F135-4C0B-81EF-050B8EDFE010}"/>
          </ac:spMkLst>
        </pc:spChg>
        <pc:spChg chg="mod ord">
          <ac:chgData name="Khattab, Sherif" userId="c83b1e15-36f3-4f46-aceb-05aac24c545e" providerId="ADAL" clId="{2ADE63E9-E2C9-7246-9E3A-3CE97796841D}" dt="2020-05-14T17:32:32.474" v="132" actId="700"/>
          <ac:spMkLst>
            <pc:docMk/>
            <pc:sldMk cId="1387835057" sldId="483"/>
            <ac:spMk id="24577" creationId="{77EC0389-3FCE-4FE8-A2EC-CC38786BD14C}"/>
          </ac:spMkLst>
        </pc:spChg>
        <pc:spChg chg="mod ord">
          <ac:chgData name="Khattab, Sherif" userId="c83b1e15-36f3-4f46-aceb-05aac24c545e" providerId="ADAL" clId="{2ADE63E9-E2C9-7246-9E3A-3CE97796841D}" dt="2020-05-14T17:32:32.474" v="132" actId="700"/>
          <ac:spMkLst>
            <pc:docMk/>
            <pc:sldMk cId="1387835057" sldId="483"/>
            <ac:spMk id="24578" creationId="{A4BB8E81-AF1B-43C3-BD62-03BC2CAACBA4}"/>
          </ac:spMkLst>
        </pc:spChg>
      </pc:sldChg>
      <pc:sldChg chg="addSp delSp modSp add mod modTransition setBg chgLayout">
        <pc:chgData name="Khattab, Sherif" userId="c83b1e15-36f3-4f46-aceb-05aac24c545e" providerId="ADAL" clId="{2ADE63E9-E2C9-7246-9E3A-3CE97796841D}" dt="2020-05-14T17:32:32.474" v="132" actId="700"/>
        <pc:sldMkLst>
          <pc:docMk/>
          <pc:sldMk cId="1948397067" sldId="484"/>
        </pc:sldMkLst>
        <pc:spChg chg="del">
          <ac:chgData name="Khattab, Sherif" userId="c83b1e15-36f3-4f46-aceb-05aac24c545e" providerId="ADAL" clId="{2ADE63E9-E2C9-7246-9E3A-3CE97796841D}" dt="2020-05-14T17:32:26.256" v="130" actId="700"/>
          <ac:spMkLst>
            <pc:docMk/>
            <pc:sldMk cId="1948397067" sldId="484"/>
            <ac:spMk id="2" creationId="{583DE45C-2415-4E3D-8278-F51570832279}"/>
          </ac:spMkLst>
        </pc:spChg>
        <pc:spChg chg="mod ord">
          <ac:chgData name="Khattab, Sherif" userId="c83b1e15-36f3-4f46-aceb-05aac24c545e" providerId="ADAL" clId="{2ADE63E9-E2C9-7246-9E3A-3CE97796841D}" dt="2020-05-14T17:32:32.474" v="132" actId="700"/>
          <ac:spMkLst>
            <pc:docMk/>
            <pc:sldMk cId="1948397067" sldId="484"/>
            <ac:spMk id="3" creationId="{8EEA02BE-54EF-4DED-8936-3DDE41ED48F3}"/>
          </ac:spMkLst>
        </pc:spChg>
        <pc:spChg chg="add del mod ord">
          <ac:chgData name="Khattab, Sherif" userId="c83b1e15-36f3-4f46-aceb-05aac24c545e" providerId="ADAL" clId="{2ADE63E9-E2C9-7246-9E3A-3CE97796841D}" dt="2020-05-14T17:32:29.326" v="131" actId="700"/>
          <ac:spMkLst>
            <pc:docMk/>
            <pc:sldMk cId="1948397067" sldId="484"/>
            <ac:spMk id="4" creationId="{CA42FC3E-BF76-B145-B3A3-B75EDD4DF99F}"/>
          </ac:spMkLst>
        </pc:spChg>
        <pc:spChg chg="mod ord">
          <ac:chgData name="Khattab, Sherif" userId="c83b1e15-36f3-4f46-aceb-05aac24c545e" providerId="ADAL" clId="{2ADE63E9-E2C9-7246-9E3A-3CE97796841D}" dt="2020-05-14T17:32:32.474" v="132" actId="700"/>
          <ac:spMkLst>
            <pc:docMk/>
            <pc:sldMk cId="1948397067" sldId="484"/>
            <ac:spMk id="5" creationId="{DE1FD728-0EB3-4F5A-B200-1BF20173728C}"/>
          </ac:spMkLst>
        </pc:spChg>
        <pc:spChg chg="add del mod ord">
          <ac:chgData name="Khattab, Sherif" userId="c83b1e15-36f3-4f46-aceb-05aac24c545e" providerId="ADAL" clId="{2ADE63E9-E2C9-7246-9E3A-3CE97796841D}" dt="2020-05-14T17:32:32.474" v="132" actId="700"/>
          <ac:spMkLst>
            <pc:docMk/>
            <pc:sldMk cId="1948397067" sldId="484"/>
            <ac:spMk id="6" creationId="{1797A981-9C02-B14D-965E-3A26A76E662D}"/>
          </ac:spMkLst>
        </pc:spChg>
        <pc:spChg chg="add mod ord">
          <ac:chgData name="Khattab, Sherif" userId="c83b1e15-36f3-4f46-aceb-05aac24c545e" providerId="ADAL" clId="{2ADE63E9-E2C9-7246-9E3A-3CE97796841D}" dt="2020-05-14T17:32:32.474" v="132" actId="700"/>
          <ac:spMkLst>
            <pc:docMk/>
            <pc:sldMk cId="1948397067" sldId="484"/>
            <ac:spMk id="7" creationId="{8A225AA0-21AD-A843-A4E3-3C82E24A7D11}"/>
          </ac:spMkLst>
        </pc:spChg>
        <pc:spChg chg="mod ord">
          <ac:chgData name="Khattab, Sherif" userId="c83b1e15-36f3-4f46-aceb-05aac24c545e" providerId="ADAL" clId="{2ADE63E9-E2C9-7246-9E3A-3CE97796841D}" dt="2020-05-14T17:32:32.474" v="132" actId="700"/>
          <ac:spMkLst>
            <pc:docMk/>
            <pc:sldMk cId="1948397067" sldId="484"/>
            <ac:spMk id="25601" creationId="{5E2E26B9-79A1-4156-BA81-69E66E0DF0CE}"/>
          </ac:spMkLst>
        </pc:spChg>
      </pc:sldChg>
      <pc:sldChg chg="modSp add mod modTransition setBg chgLayout">
        <pc:chgData name="Khattab, Sherif" userId="c83b1e15-36f3-4f46-aceb-05aac24c545e" providerId="ADAL" clId="{2ADE63E9-E2C9-7246-9E3A-3CE97796841D}" dt="2020-05-14T17:32:32.474" v="132" actId="700"/>
        <pc:sldMkLst>
          <pc:docMk/>
          <pc:sldMk cId="3473693154" sldId="485"/>
        </pc:sldMkLst>
        <pc:spChg chg="mod ord">
          <ac:chgData name="Khattab, Sherif" userId="c83b1e15-36f3-4f46-aceb-05aac24c545e" providerId="ADAL" clId="{2ADE63E9-E2C9-7246-9E3A-3CE97796841D}" dt="2020-05-14T17:32:32.474" v="132" actId="700"/>
          <ac:spMkLst>
            <pc:docMk/>
            <pc:sldMk cId="3473693154" sldId="485"/>
            <ac:spMk id="2" creationId="{586854B2-D813-4866-991C-A454A76AA11F}"/>
          </ac:spMkLst>
        </pc:spChg>
        <pc:spChg chg="mod ord">
          <ac:chgData name="Khattab, Sherif" userId="c83b1e15-36f3-4f46-aceb-05aac24c545e" providerId="ADAL" clId="{2ADE63E9-E2C9-7246-9E3A-3CE97796841D}" dt="2020-05-14T17:32:32.474" v="132" actId="700"/>
          <ac:spMkLst>
            <pc:docMk/>
            <pc:sldMk cId="3473693154" sldId="485"/>
            <ac:spMk id="4" creationId="{8A46F5C7-08E2-45F5-81BA-1784EE136164}"/>
          </ac:spMkLst>
        </pc:spChg>
        <pc:spChg chg="mod ord">
          <ac:chgData name="Khattab, Sherif" userId="c83b1e15-36f3-4f46-aceb-05aac24c545e" providerId="ADAL" clId="{2ADE63E9-E2C9-7246-9E3A-3CE97796841D}" dt="2020-05-14T17:32:32.474" v="132" actId="700"/>
          <ac:spMkLst>
            <pc:docMk/>
            <pc:sldMk cId="3473693154" sldId="485"/>
            <ac:spMk id="26625" creationId="{C1D92301-73F4-4C23-99EC-1F78FAD6D495}"/>
          </ac:spMkLst>
        </pc:spChg>
        <pc:spChg chg="mod ord">
          <ac:chgData name="Khattab, Sherif" userId="c83b1e15-36f3-4f46-aceb-05aac24c545e" providerId="ADAL" clId="{2ADE63E9-E2C9-7246-9E3A-3CE97796841D}" dt="2020-05-14T17:32:32.474" v="132" actId="700"/>
          <ac:spMkLst>
            <pc:docMk/>
            <pc:sldMk cId="3473693154" sldId="485"/>
            <ac:spMk id="26626" creationId="{2651E592-DA2E-4E0E-A6BB-2B5F27098645}"/>
          </ac:spMkLst>
        </pc:spChg>
      </pc:sldChg>
      <pc:sldChg chg="modSp add mod modTransition setBg chgLayout">
        <pc:chgData name="Khattab, Sherif" userId="c83b1e15-36f3-4f46-aceb-05aac24c545e" providerId="ADAL" clId="{2ADE63E9-E2C9-7246-9E3A-3CE97796841D}" dt="2020-05-14T17:32:32.474" v="132" actId="700"/>
        <pc:sldMkLst>
          <pc:docMk/>
          <pc:sldMk cId="2983945636" sldId="486"/>
        </pc:sldMkLst>
        <pc:spChg chg="mod ord">
          <ac:chgData name="Khattab, Sherif" userId="c83b1e15-36f3-4f46-aceb-05aac24c545e" providerId="ADAL" clId="{2ADE63E9-E2C9-7246-9E3A-3CE97796841D}" dt="2020-05-14T17:32:32.474" v="132" actId="700"/>
          <ac:spMkLst>
            <pc:docMk/>
            <pc:sldMk cId="2983945636" sldId="486"/>
            <ac:spMk id="2" creationId="{030E642F-8AF9-447D-9779-038C807126FB}"/>
          </ac:spMkLst>
        </pc:spChg>
        <pc:spChg chg="mod ord">
          <ac:chgData name="Khattab, Sherif" userId="c83b1e15-36f3-4f46-aceb-05aac24c545e" providerId="ADAL" clId="{2ADE63E9-E2C9-7246-9E3A-3CE97796841D}" dt="2020-05-14T17:32:32.474" v="132" actId="700"/>
          <ac:spMkLst>
            <pc:docMk/>
            <pc:sldMk cId="2983945636" sldId="486"/>
            <ac:spMk id="4" creationId="{9A4DA0B9-6022-40BD-A698-C2A0004977E2}"/>
          </ac:spMkLst>
        </pc:spChg>
        <pc:spChg chg="mod ord">
          <ac:chgData name="Khattab, Sherif" userId="c83b1e15-36f3-4f46-aceb-05aac24c545e" providerId="ADAL" clId="{2ADE63E9-E2C9-7246-9E3A-3CE97796841D}" dt="2020-05-14T17:32:32.474" v="132" actId="700"/>
          <ac:spMkLst>
            <pc:docMk/>
            <pc:sldMk cId="2983945636" sldId="486"/>
            <ac:spMk id="27649" creationId="{A30CE637-C564-4C88-9CE7-7861A8F85416}"/>
          </ac:spMkLst>
        </pc:spChg>
        <pc:spChg chg="mod ord">
          <ac:chgData name="Khattab, Sherif" userId="c83b1e15-36f3-4f46-aceb-05aac24c545e" providerId="ADAL" clId="{2ADE63E9-E2C9-7246-9E3A-3CE97796841D}" dt="2020-05-14T17:32:32.474" v="132" actId="700"/>
          <ac:spMkLst>
            <pc:docMk/>
            <pc:sldMk cId="2983945636" sldId="486"/>
            <ac:spMk id="27650" creationId="{3B4B0BBB-7C33-4C49-9B92-A42C3AB117EF}"/>
          </ac:spMkLst>
        </pc:spChg>
      </pc:sldChg>
      <pc:sldChg chg="modSp add mod modTransition setBg chgLayout">
        <pc:chgData name="Khattab, Sherif" userId="c83b1e15-36f3-4f46-aceb-05aac24c545e" providerId="ADAL" clId="{2ADE63E9-E2C9-7246-9E3A-3CE97796841D}" dt="2020-05-14T17:32:32.474" v="132" actId="700"/>
        <pc:sldMkLst>
          <pc:docMk/>
          <pc:sldMk cId="3673539870" sldId="487"/>
        </pc:sldMkLst>
        <pc:spChg chg="mod ord">
          <ac:chgData name="Khattab, Sherif" userId="c83b1e15-36f3-4f46-aceb-05aac24c545e" providerId="ADAL" clId="{2ADE63E9-E2C9-7246-9E3A-3CE97796841D}" dt="2020-05-14T17:32:32.474" v="132" actId="700"/>
          <ac:spMkLst>
            <pc:docMk/>
            <pc:sldMk cId="3673539870" sldId="487"/>
            <ac:spMk id="2" creationId="{27633559-11FA-4E73-827B-61052702ECFD}"/>
          </ac:spMkLst>
        </pc:spChg>
        <pc:spChg chg="mod ord">
          <ac:chgData name="Khattab, Sherif" userId="c83b1e15-36f3-4f46-aceb-05aac24c545e" providerId="ADAL" clId="{2ADE63E9-E2C9-7246-9E3A-3CE97796841D}" dt="2020-05-14T17:32:32.474" v="132" actId="700"/>
          <ac:spMkLst>
            <pc:docMk/>
            <pc:sldMk cId="3673539870" sldId="487"/>
            <ac:spMk id="4" creationId="{DB7AC9D8-6AAC-45B4-B947-1418EC60416E}"/>
          </ac:spMkLst>
        </pc:spChg>
        <pc:spChg chg="mod ord">
          <ac:chgData name="Khattab, Sherif" userId="c83b1e15-36f3-4f46-aceb-05aac24c545e" providerId="ADAL" clId="{2ADE63E9-E2C9-7246-9E3A-3CE97796841D}" dt="2020-05-14T17:32:32.474" v="132" actId="700"/>
          <ac:spMkLst>
            <pc:docMk/>
            <pc:sldMk cId="3673539870" sldId="487"/>
            <ac:spMk id="28673" creationId="{01919240-6D5F-40C6-9DDB-8CA2B9C67437}"/>
          </ac:spMkLst>
        </pc:spChg>
        <pc:spChg chg="mod ord">
          <ac:chgData name="Khattab, Sherif" userId="c83b1e15-36f3-4f46-aceb-05aac24c545e" providerId="ADAL" clId="{2ADE63E9-E2C9-7246-9E3A-3CE97796841D}" dt="2020-05-14T17:32:32.474" v="132" actId="700"/>
          <ac:spMkLst>
            <pc:docMk/>
            <pc:sldMk cId="3673539870" sldId="487"/>
            <ac:spMk id="28674" creationId="{33FEC19D-87C7-48B3-AA20-D08F664388EE}"/>
          </ac:spMkLst>
        </pc:spChg>
      </pc:sldChg>
      <pc:sldChg chg="modSp add mod modTransition setBg chgLayout">
        <pc:chgData name="Khattab, Sherif" userId="c83b1e15-36f3-4f46-aceb-05aac24c545e" providerId="ADAL" clId="{2ADE63E9-E2C9-7246-9E3A-3CE97796841D}" dt="2020-05-14T17:32:32.474" v="132" actId="700"/>
        <pc:sldMkLst>
          <pc:docMk/>
          <pc:sldMk cId="1363323927" sldId="488"/>
        </pc:sldMkLst>
        <pc:spChg chg="mod ord">
          <ac:chgData name="Khattab, Sherif" userId="c83b1e15-36f3-4f46-aceb-05aac24c545e" providerId="ADAL" clId="{2ADE63E9-E2C9-7246-9E3A-3CE97796841D}" dt="2020-05-14T17:32:32.474" v="132" actId="700"/>
          <ac:spMkLst>
            <pc:docMk/>
            <pc:sldMk cId="1363323927" sldId="488"/>
            <ac:spMk id="2" creationId="{D1784F0E-0CE3-4DF2-BF5E-AC961DED9AD5}"/>
          </ac:spMkLst>
        </pc:spChg>
        <pc:spChg chg="mod ord">
          <ac:chgData name="Khattab, Sherif" userId="c83b1e15-36f3-4f46-aceb-05aac24c545e" providerId="ADAL" clId="{2ADE63E9-E2C9-7246-9E3A-3CE97796841D}" dt="2020-05-14T17:32:32.474" v="132" actId="700"/>
          <ac:spMkLst>
            <pc:docMk/>
            <pc:sldMk cId="1363323927" sldId="488"/>
            <ac:spMk id="4" creationId="{EDE852BE-9DBB-4B9F-96D6-41502235E65B}"/>
          </ac:spMkLst>
        </pc:spChg>
        <pc:spChg chg="mod ord">
          <ac:chgData name="Khattab, Sherif" userId="c83b1e15-36f3-4f46-aceb-05aac24c545e" providerId="ADAL" clId="{2ADE63E9-E2C9-7246-9E3A-3CE97796841D}" dt="2020-05-14T17:32:32.474" v="132" actId="700"/>
          <ac:spMkLst>
            <pc:docMk/>
            <pc:sldMk cId="1363323927" sldId="488"/>
            <ac:spMk id="29697" creationId="{28E17C06-9C26-4EA2-A8CB-9E266E08CFC9}"/>
          </ac:spMkLst>
        </pc:spChg>
        <pc:spChg chg="mod ord">
          <ac:chgData name="Khattab, Sherif" userId="c83b1e15-36f3-4f46-aceb-05aac24c545e" providerId="ADAL" clId="{2ADE63E9-E2C9-7246-9E3A-3CE97796841D}" dt="2020-05-14T17:32:32.474" v="132" actId="700"/>
          <ac:spMkLst>
            <pc:docMk/>
            <pc:sldMk cId="1363323927" sldId="488"/>
            <ac:spMk id="29699" creationId="{9B87D08D-EF4A-454B-A132-2A933B33FADF}"/>
          </ac:spMkLst>
        </pc:spChg>
      </pc:sldChg>
      <pc:sldChg chg="modSp add mod modTransition setBg chgLayout">
        <pc:chgData name="Khattab, Sherif" userId="c83b1e15-36f3-4f46-aceb-05aac24c545e" providerId="ADAL" clId="{2ADE63E9-E2C9-7246-9E3A-3CE97796841D}" dt="2020-05-14T17:32:32.474" v="132" actId="700"/>
        <pc:sldMkLst>
          <pc:docMk/>
          <pc:sldMk cId="936409682" sldId="489"/>
        </pc:sldMkLst>
        <pc:spChg chg="mod ord">
          <ac:chgData name="Khattab, Sherif" userId="c83b1e15-36f3-4f46-aceb-05aac24c545e" providerId="ADAL" clId="{2ADE63E9-E2C9-7246-9E3A-3CE97796841D}" dt="2020-05-14T17:32:32.474" v="132" actId="700"/>
          <ac:spMkLst>
            <pc:docMk/>
            <pc:sldMk cId="936409682" sldId="489"/>
            <ac:spMk id="2" creationId="{150C62BB-E114-454B-85DB-53D764ED6038}"/>
          </ac:spMkLst>
        </pc:spChg>
        <pc:spChg chg="mod ord">
          <ac:chgData name="Khattab, Sherif" userId="c83b1e15-36f3-4f46-aceb-05aac24c545e" providerId="ADAL" clId="{2ADE63E9-E2C9-7246-9E3A-3CE97796841D}" dt="2020-05-14T17:32:32.474" v="132" actId="700"/>
          <ac:spMkLst>
            <pc:docMk/>
            <pc:sldMk cId="936409682" sldId="489"/>
            <ac:spMk id="4" creationId="{8F548AA1-681E-4DA0-A9AF-6C8D550D5E08}"/>
          </ac:spMkLst>
        </pc:spChg>
        <pc:spChg chg="mod ord">
          <ac:chgData name="Khattab, Sherif" userId="c83b1e15-36f3-4f46-aceb-05aac24c545e" providerId="ADAL" clId="{2ADE63E9-E2C9-7246-9E3A-3CE97796841D}" dt="2020-05-14T17:32:32.474" v="132" actId="700"/>
          <ac:spMkLst>
            <pc:docMk/>
            <pc:sldMk cId="936409682" sldId="489"/>
            <ac:spMk id="30721" creationId="{0A3F3B3A-9F5F-4801-AFED-E732F58A9EA2}"/>
          </ac:spMkLst>
        </pc:spChg>
        <pc:spChg chg="mod ord">
          <ac:chgData name="Khattab, Sherif" userId="c83b1e15-36f3-4f46-aceb-05aac24c545e" providerId="ADAL" clId="{2ADE63E9-E2C9-7246-9E3A-3CE97796841D}" dt="2020-05-14T17:32:32.474" v="132" actId="700"/>
          <ac:spMkLst>
            <pc:docMk/>
            <pc:sldMk cId="936409682" sldId="489"/>
            <ac:spMk id="30722" creationId="{33C3E8B9-1772-47B4-9411-185F126423BA}"/>
          </ac:spMkLst>
        </pc:spChg>
      </pc:sldChg>
      <pc:sldChg chg="modSp add mod modTransition setBg chgLayout">
        <pc:chgData name="Khattab, Sherif" userId="c83b1e15-36f3-4f46-aceb-05aac24c545e" providerId="ADAL" clId="{2ADE63E9-E2C9-7246-9E3A-3CE97796841D}" dt="2020-05-14T17:32:32.474" v="132" actId="700"/>
        <pc:sldMkLst>
          <pc:docMk/>
          <pc:sldMk cId="3252833104" sldId="490"/>
        </pc:sldMkLst>
        <pc:spChg chg="mod ord">
          <ac:chgData name="Khattab, Sherif" userId="c83b1e15-36f3-4f46-aceb-05aac24c545e" providerId="ADAL" clId="{2ADE63E9-E2C9-7246-9E3A-3CE97796841D}" dt="2020-05-14T17:32:32.474" v="132" actId="700"/>
          <ac:spMkLst>
            <pc:docMk/>
            <pc:sldMk cId="3252833104" sldId="490"/>
            <ac:spMk id="2" creationId="{0AB4CCAD-745E-4E3C-9226-6DC017810F96}"/>
          </ac:spMkLst>
        </pc:spChg>
        <pc:spChg chg="mod ord">
          <ac:chgData name="Khattab, Sherif" userId="c83b1e15-36f3-4f46-aceb-05aac24c545e" providerId="ADAL" clId="{2ADE63E9-E2C9-7246-9E3A-3CE97796841D}" dt="2020-05-14T17:32:32.474" v="132" actId="700"/>
          <ac:spMkLst>
            <pc:docMk/>
            <pc:sldMk cId="3252833104" sldId="490"/>
            <ac:spMk id="4" creationId="{0E17533F-915A-40CF-AD4D-FEF68ECE520B}"/>
          </ac:spMkLst>
        </pc:spChg>
        <pc:spChg chg="mod ord">
          <ac:chgData name="Khattab, Sherif" userId="c83b1e15-36f3-4f46-aceb-05aac24c545e" providerId="ADAL" clId="{2ADE63E9-E2C9-7246-9E3A-3CE97796841D}" dt="2020-05-14T17:32:32.474" v="132" actId="700"/>
          <ac:spMkLst>
            <pc:docMk/>
            <pc:sldMk cId="3252833104" sldId="490"/>
            <ac:spMk id="31745" creationId="{1E8891A6-96C0-4E27-853C-F42C1FEB58A8}"/>
          </ac:spMkLst>
        </pc:spChg>
        <pc:spChg chg="mod ord">
          <ac:chgData name="Khattab, Sherif" userId="c83b1e15-36f3-4f46-aceb-05aac24c545e" providerId="ADAL" clId="{2ADE63E9-E2C9-7246-9E3A-3CE97796841D}" dt="2020-05-14T17:32:32.474" v="132" actId="700"/>
          <ac:spMkLst>
            <pc:docMk/>
            <pc:sldMk cId="3252833104" sldId="490"/>
            <ac:spMk id="31746" creationId="{BF923C93-357F-4C7D-9396-96EB75958AAC}"/>
          </ac:spMkLst>
        </pc:spChg>
      </pc:sldChg>
      <pc:sldChg chg="modSp add mod modTransition setBg chgLayout">
        <pc:chgData name="Khattab, Sherif" userId="c83b1e15-36f3-4f46-aceb-05aac24c545e" providerId="ADAL" clId="{2ADE63E9-E2C9-7246-9E3A-3CE97796841D}" dt="2020-05-14T17:32:32.474" v="132" actId="700"/>
        <pc:sldMkLst>
          <pc:docMk/>
          <pc:sldMk cId="3413759872" sldId="491"/>
        </pc:sldMkLst>
        <pc:spChg chg="mod ord">
          <ac:chgData name="Khattab, Sherif" userId="c83b1e15-36f3-4f46-aceb-05aac24c545e" providerId="ADAL" clId="{2ADE63E9-E2C9-7246-9E3A-3CE97796841D}" dt="2020-05-14T17:32:32.474" v="132" actId="700"/>
          <ac:spMkLst>
            <pc:docMk/>
            <pc:sldMk cId="3413759872" sldId="491"/>
            <ac:spMk id="2" creationId="{1027E442-3CFA-4401-94FC-2170C9E73E8F}"/>
          </ac:spMkLst>
        </pc:spChg>
        <pc:spChg chg="mod ord">
          <ac:chgData name="Khattab, Sherif" userId="c83b1e15-36f3-4f46-aceb-05aac24c545e" providerId="ADAL" clId="{2ADE63E9-E2C9-7246-9E3A-3CE97796841D}" dt="2020-05-14T17:32:32.474" v="132" actId="700"/>
          <ac:spMkLst>
            <pc:docMk/>
            <pc:sldMk cId="3413759872" sldId="491"/>
            <ac:spMk id="4" creationId="{A2496084-E468-4336-8392-0971AB5A5C1C}"/>
          </ac:spMkLst>
        </pc:spChg>
        <pc:spChg chg="mod ord">
          <ac:chgData name="Khattab, Sherif" userId="c83b1e15-36f3-4f46-aceb-05aac24c545e" providerId="ADAL" clId="{2ADE63E9-E2C9-7246-9E3A-3CE97796841D}" dt="2020-05-14T17:32:32.474" v="132" actId="700"/>
          <ac:spMkLst>
            <pc:docMk/>
            <pc:sldMk cId="3413759872" sldId="491"/>
            <ac:spMk id="32769" creationId="{70B7AFA9-D4FE-4173-A948-E13727E09CD2}"/>
          </ac:spMkLst>
        </pc:spChg>
        <pc:spChg chg="mod ord">
          <ac:chgData name="Khattab, Sherif" userId="c83b1e15-36f3-4f46-aceb-05aac24c545e" providerId="ADAL" clId="{2ADE63E9-E2C9-7246-9E3A-3CE97796841D}" dt="2020-05-14T17:32:32.474" v="132" actId="700"/>
          <ac:spMkLst>
            <pc:docMk/>
            <pc:sldMk cId="3413759872" sldId="491"/>
            <ac:spMk id="32770" creationId="{2003D6DA-6FCF-4674-B357-0BC2E15667E5}"/>
          </ac:spMkLst>
        </pc:spChg>
      </pc:sldChg>
      <pc:sldChg chg="modSp add mod modTransition setBg chgLayout">
        <pc:chgData name="Khattab, Sherif" userId="c83b1e15-36f3-4f46-aceb-05aac24c545e" providerId="ADAL" clId="{2ADE63E9-E2C9-7246-9E3A-3CE97796841D}" dt="2020-05-14T17:32:32.474" v="132" actId="700"/>
        <pc:sldMkLst>
          <pc:docMk/>
          <pc:sldMk cId="1930502979" sldId="492"/>
        </pc:sldMkLst>
        <pc:spChg chg="mod ord">
          <ac:chgData name="Khattab, Sherif" userId="c83b1e15-36f3-4f46-aceb-05aac24c545e" providerId="ADAL" clId="{2ADE63E9-E2C9-7246-9E3A-3CE97796841D}" dt="2020-05-14T17:32:32.474" v="132" actId="700"/>
          <ac:spMkLst>
            <pc:docMk/>
            <pc:sldMk cId="1930502979" sldId="492"/>
            <ac:spMk id="2" creationId="{AF463D6A-7083-4182-9A9C-D477EE5F3F7F}"/>
          </ac:spMkLst>
        </pc:spChg>
        <pc:spChg chg="mod ord">
          <ac:chgData name="Khattab, Sherif" userId="c83b1e15-36f3-4f46-aceb-05aac24c545e" providerId="ADAL" clId="{2ADE63E9-E2C9-7246-9E3A-3CE97796841D}" dt="2020-05-14T17:32:32.474" v="132" actId="700"/>
          <ac:spMkLst>
            <pc:docMk/>
            <pc:sldMk cId="1930502979" sldId="492"/>
            <ac:spMk id="4" creationId="{77D35DCD-6B4B-48ED-A662-E0C04B82AC18}"/>
          </ac:spMkLst>
        </pc:spChg>
        <pc:spChg chg="mod ord">
          <ac:chgData name="Khattab, Sherif" userId="c83b1e15-36f3-4f46-aceb-05aac24c545e" providerId="ADAL" clId="{2ADE63E9-E2C9-7246-9E3A-3CE97796841D}" dt="2020-05-14T17:32:32.474" v="132" actId="700"/>
          <ac:spMkLst>
            <pc:docMk/>
            <pc:sldMk cId="1930502979" sldId="492"/>
            <ac:spMk id="33793" creationId="{98938A4B-FBBE-4B80-96D3-98D19EAD19AB}"/>
          </ac:spMkLst>
        </pc:spChg>
        <pc:spChg chg="mod ord">
          <ac:chgData name="Khattab, Sherif" userId="c83b1e15-36f3-4f46-aceb-05aac24c545e" providerId="ADAL" clId="{2ADE63E9-E2C9-7246-9E3A-3CE97796841D}" dt="2020-05-14T17:32:32.474" v="132" actId="700"/>
          <ac:spMkLst>
            <pc:docMk/>
            <pc:sldMk cId="1930502979" sldId="492"/>
            <ac:spMk id="33794" creationId="{F897DF60-5272-4433-A64E-8A0B17493296}"/>
          </ac:spMkLst>
        </pc:spChg>
      </pc:sldChg>
      <pc:sldChg chg="modSp add mod modTransition setBg chgLayout">
        <pc:chgData name="Khattab, Sherif" userId="c83b1e15-36f3-4f46-aceb-05aac24c545e" providerId="ADAL" clId="{2ADE63E9-E2C9-7246-9E3A-3CE97796841D}" dt="2020-05-14T17:32:32.474" v="132" actId="700"/>
        <pc:sldMkLst>
          <pc:docMk/>
          <pc:sldMk cId="220106575" sldId="493"/>
        </pc:sldMkLst>
        <pc:spChg chg="mod ord">
          <ac:chgData name="Khattab, Sherif" userId="c83b1e15-36f3-4f46-aceb-05aac24c545e" providerId="ADAL" clId="{2ADE63E9-E2C9-7246-9E3A-3CE97796841D}" dt="2020-05-14T17:32:32.474" v="132" actId="700"/>
          <ac:spMkLst>
            <pc:docMk/>
            <pc:sldMk cId="220106575" sldId="493"/>
            <ac:spMk id="2" creationId="{43DFBBC9-4136-4E97-A6D6-B78F7012890A}"/>
          </ac:spMkLst>
        </pc:spChg>
        <pc:spChg chg="mod ord">
          <ac:chgData name="Khattab, Sherif" userId="c83b1e15-36f3-4f46-aceb-05aac24c545e" providerId="ADAL" clId="{2ADE63E9-E2C9-7246-9E3A-3CE97796841D}" dt="2020-05-14T17:32:32.474" v="132" actId="700"/>
          <ac:spMkLst>
            <pc:docMk/>
            <pc:sldMk cId="220106575" sldId="493"/>
            <ac:spMk id="4" creationId="{25CF7889-61F0-4C28-8BFB-01E675AA116F}"/>
          </ac:spMkLst>
        </pc:spChg>
        <pc:spChg chg="mod ord">
          <ac:chgData name="Khattab, Sherif" userId="c83b1e15-36f3-4f46-aceb-05aac24c545e" providerId="ADAL" clId="{2ADE63E9-E2C9-7246-9E3A-3CE97796841D}" dt="2020-05-14T17:32:32.474" v="132" actId="700"/>
          <ac:spMkLst>
            <pc:docMk/>
            <pc:sldMk cId="220106575" sldId="493"/>
            <ac:spMk id="34817" creationId="{2B049970-E6B8-4764-A81D-48485CE156A1}"/>
          </ac:spMkLst>
        </pc:spChg>
        <pc:spChg chg="mod ord">
          <ac:chgData name="Khattab, Sherif" userId="c83b1e15-36f3-4f46-aceb-05aac24c545e" providerId="ADAL" clId="{2ADE63E9-E2C9-7246-9E3A-3CE97796841D}" dt="2020-05-14T17:32:32.474" v="132" actId="700"/>
          <ac:spMkLst>
            <pc:docMk/>
            <pc:sldMk cId="220106575" sldId="493"/>
            <ac:spMk id="34818" creationId="{FA1CAA89-73A8-442A-8657-96DF59B323CA}"/>
          </ac:spMkLst>
        </pc:spChg>
      </pc:sldChg>
      <pc:sldChg chg="addSp delSp modSp add mod modTransition setBg chgLayout">
        <pc:chgData name="Khattab, Sherif" userId="c83b1e15-36f3-4f46-aceb-05aac24c545e" providerId="ADAL" clId="{2ADE63E9-E2C9-7246-9E3A-3CE97796841D}" dt="2020-05-14T17:32:32.474" v="132" actId="700"/>
        <pc:sldMkLst>
          <pc:docMk/>
          <pc:sldMk cId="3447713174" sldId="494"/>
        </pc:sldMkLst>
        <pc:spChg chg="del">
          <ac:chgData name="Khattab, Sherif" userId="c83b1e15-36f3-4f46-aceb-05aac24c545e" providerId="ADAL" clId="{2ADE63E9-E2C9-7246-9E3A-3CE97796841D}" dt="2020-05-14T17:32:26.256" v="130" actId="700"/>
          <ac:spMkLst>
            <pc:docMk/>
            <pc:sldMk cId="3447713174" sldId="494"/>
            <ac:spMk id="2" creationId="{320299F7-1750-4643-86A4-EBD60FF8D413}"/>
          </ac:spMkLst>
        </pc:spChg>
        <pc:spChg chg="mod ord">
          <ac:chgData name="Khattab, Sherif" userId="c83b1e15-36f3-4f46-aceb-05aac24c545e" providerId="ADAL" clId="{2ADE63E9-E2C9-7246-9E3A-3CE97796841D}" dt="2020-05-14T17:32:32.474" v="132" actId="700"/>
          <ac:spMkLst>
            <pc:docMk/>
            <pc:sldMk cId="3447713174" sldId="494"/>
            <ac:spMk id="3" creationId="{68983252-D58B-4136-834E-912F539F00B6}"/>
          </ac:spMkLst>
        </pc:spChg>
        <pc:spChg chg="add del mod ord">
          <ac:chgData name="Khattab, Sherif" userId="c83b1e15-36f3-4f46-aceb-05aac24c545e" providerId="ADAL" clId="{2ADE63E9-E2C9-7246-9E3A-3CE97796841D}" dt="2020-05-14T17:32:29.326" v="131" actId="700"/>
          <ac:spMkLst>
            <pc:docMk/>
            <pc:sldMk cId="3447713174" sldId="494"/>
            <ac:spMk id="4" creationId="{F1C5221E-3275-354D-8246-664C2D10F868}"/>
          </ac:spMkLst>
        </pc:spChg>
        <pc:spChg chg="mod ord">
          <ac:chgData name="Khattab, Sherif" userId="c83b1e15-36f3-4f46-aceb-05aac24c545e" providerId="ADAL" clId="{2ADE63E9-E2C9-7246-9E3A-3CE97796841D}" dt="2020-05-14T17:32:32.474" v="132" actId="700"/>
          <ac:spMkLst>
            <pc:docMk/>
            <pc:sldMk cId="3447713174" sldId="494"/>
            <ac:spMk id="5" creationId="{6E7E3CCF-4F96-45E6-B828-6AA5F067043A}"/>
          </ac:spMkLst>
        </pc:spChg>
        <pc:spChg chg="add del mod ord">
          <ac:chgData name="Khattab, Sherif" userId="c83b1e15-36f3-4f46-aceb-05aac24c545e" providerId="ADAL" clId="{2ADE63E9-E2C9-7246-9E3A-3CE97796841D}" dt="2020-05-14T17:32:32.474" v="132" actId="700"/>
          <ac:spMkLst>
            <pc:docMk/>
            <pc:sldMk cId="3447713174" sldId="494"/>
            <ac:spMk id="6" creationId="{D189306E-1892-F346-B097-2E016845C1A6}"/>
          </ac:spMkLst>
        </pc:spChg>
        <pc:spChg chg="add mod ord">
          <ac:chgData name="Khattab, Sherif" userId="c83b1e15-36f3-4f46-aceb-05aac24c545e" providerId="ADAL" clId="{2ADE63E9-E2C9-7246-9E3A-3CE97796841D}" dt="2020-05-14T17:32:32.474" v="132" actId="700"/>
          <ac:spMkLst>
            <pc:docMk/>
            <pc:sldMk cId="3447713174" sldId="494"/>
            <ac:spMk id="7" creationId="{E82B22B3-1517-E346-9A8B-094A40D2FC5B}"/>
          </ac:spMkLst>
        </pc:spChg>
        <pc:spChg chg="mod ord">
          <ac:chgData name="Khattab, Sherif" userId="c83b1e15-36f3-4f46-aceb-05aac24c545e" providerId="ADAL" clId="{2ADE63E9-E2C9-7246-9E3A-3CE97796841D}" dt="2020-05-14T17:32:32.474" v="132" actId="700"/>
          <ac:spMkLst>
            <pc:docMk/>
            <pc:sldMk cId="3447713174" sldId="494"/>
            <ac:spMk id="35841" creationId="{B48F48C8-3631-4F5F-8724-374B534CDB0D}"/>
          </ac:spMkLst>
        </pc:spChg>
      </pc:sldChg>
      <pc:sldChg chg="modSp add mod modTransition setBg chgLayout">
        <pc:chgData name="Khattab, Sherif" userId="c83b1e15-36f3-4f46-aceb-05aac24c545e" providerId="ADAL" clId="{2ADE63E9-E2C9-7246-9E3A-3CE97796841D}" dt="2020-05-14T17:32:32.474" v="132" actId="700"/>
        <pc:sldMkLst>
          <pc:docMk/>
          <pc:sldMk cId="2129126942" sldId="495"/>
        </pc:sldMkLst>
        <pc:spChg chg="mod ord">
          <ac:chgData name="Khattab, Sherif" userId="c83b1e15-36f3-4f46-aceb-05aac24c545e" providerId="ADAL" clId="{2ADE63E9-E2C9-7246-9E3A-3CE97796841D}" dt="2020-05-14T17:32:32.474" v="132" actId="700"/>
          <ac:spMkLst>
            <pc:docMk/>
            <pc:sldMk cId="2129126942" sldId="495"/>
            <ac:spMk id="2" creationId="{B0EDE6F0-5E08-467B-A6AE-AA045809023A}"/>
          </ac:spMkLst>
        </pc:spChg>
        <pc:spChg chg="mod ord">
          <ac:chgData name="Khattab, Sherif" userId="c83b1e15-36f3-4f46-aceb-05aac24c545e" providerId="ADAL" clId="{2ADE63E9-E2C9-7246-9E3A-3CE97796841D}" dt="2020-05-14T17:32:32.474" v="132" actId="700"/>
          <ac:spMkLst>
            <pc:docMk/>
            <pc:sldMk cId="2129126942" sldId="495"/>
            <ac:spMk id="4" creationId="{31048580-254B-4562-B07A-13FA9D7EEB7E}"/>
          </ac:spMkLst>
        </pc:spChg>
        <pc:spChg chg="mod ord">
          <ac:chgData name="Khattab, Sherif" userId="c83b1e15-36f3-4f46-aceb-05aac24c545e" providerId="ADAL" clId="{2ADE63E9-E2C9-7246-9E3A-3CE97796841D}" dt="2020-05-14T17:32:32.474" v="132" actId="700"/>
          <ac:spMkLst>
            <pc:docMk/>
            <pc:sldMk cId="2129126942" sldId="495"/>
            <ac:spMk id="36865" creationId="{7EA33581-0FBA-4513-BC21-59EBD3254C34}"/>
          </ac:spMkLst>
        </pc:spChg>
        <pc:spChg chg="mod ord">
          <ac:chgData name="Khattab, Sherif" userId="c83b1e15-36f3-4f46-aceb-05aac24c545e" providerId="ADAL" clId="{2ADE63E9-E2C9-7246-9E3A-3CE97796841D}" dt="2020-05-14T17:32:32.474" v="132" actId="700"/>
          <ac:spMkLst>
            <pc:docMk/>
            <pc:sldMk cId="2129126942" sldId="495"/>
            <ac:spMk id="36866" creationId="{D4B374AC-8E1B-4FB1-8CD1-E75C5A388926}"/>
          </ac:spMkLst>
        </pc:spChg>
      </pc:sldChg>
      <pc:sldMasterChg chg="delSldLayout modSldLayout">
        <pc:chgData name="Khattab, Sherif" userId="c83b1e15-36f3-4f46-aceb-05aac24c545e" providerId="ADAL" clId="{2ADE63E9-E2C9-7246-9E3A-3CE97796841D}" dt="2020-05-14T17:34:15.216" v="192" actId="1036"/>
        <pc:sldMasterMkLst>
          <pc:docMk/>
          <pc:sldMasterMk cId="0" sldId="2147483648"/>
        </pc:sldMasterMkLst>
        <pc:sldLayoutChg chg="delSp modSp">
          <pc:chgData name="Khattab, Sherif" userId="c83b1e15-36f3-4f46-aceb-05aac24c545e" providerId="ADAL" clId="{2ADE63E9-E2C9-7246-9E3A-3CE97796841D}" dt="2020-05-14T17:34:15.216" v="192" actId="1036"/>
          <pc:sldLayoutMkLst>
            <pc:docMk/>
            <pc:sldMasterMk cId="0" sldId="2147483648"/>
            <pc:sldLayoutMk cId="75952674" sldId="2147483651"/>
          </pc:sldLayoutMkLst>
          <pc:spChg chg="del">
            <ac:chgData name="Khattab, Sherif" userId="c83b1e15-36f3-4f46-aceb-05aac24c545e" providerId="ADAL" clId="{2ADE63E9-E2C9-7246-9E3A-3CE97796841D}" dt="2020-05-14T17:23:27.201" v="20" actId="478"/>
            <ac:spMkLst>
              <pc:docMk/>
              <pc:sldMasterMk cId="0" sldId="2147483648"/>
              <pc:sldLayoutMk cId="75952674" sldId="2147483651"/>
              <ac:spMk id="7" creationId="{00000000-0000-0000-0000-000000000000}"/>
            </ac:spMkLst>
          </pc:spChg>
          <pc:spChg chg="mod">
            <ac:chgData name="Khattab, Sherif" userId="c83b1e15-36f3-4f46-aceb-05aac24c545e" providerId="ADAL" clId="{2ADE63E9-E2C9-7246-9E3A-3CE97796841D}" dt="2020-05-14T17:33:25.139" v="179" actId="1035"/>
            <ac:spMkLst>
              <pc:docMk/>
              <pc:sldMasterMk cId="0" sldId="2147483648"/>
              <pc:sldLayoutMk cId="75952674" sldId="2147483651"/>
              <ac:spMk id="8" creationId="{00000000-0000-0000-0000-000000000000}"/>
            </ac:spMkLst>
          </pc:spChg>
          <pc:spChg chg="mod">
            <ac:chgData name="Khattab, Sherif" userId="c83b1e15-36f3-4f46-aceb-05aac24c545e" providerId="ADAL" clId="{2ADE63E9-E2C9-7246-9E3A-3CE97796841D}" dt="2020-05-14T17:34:15.216" v="192" actId="1036"/>
            <ac:spMkLst>
              <pc:docMk/>
              <pc:sldMasterMk cId="0" sldId="2147483648"/>
              <pc:sldLayoutMk cId="75952674" sldId="2147483651"/>
              <ac:spMk id="9" creationId="{00000000-0000-0000-0000-000000000000}"/>
            </ac:spMkLst>
          </pc:spChg>
        </pc:sldLayoutChg>
        <pc:sldLayoutChg chg="del">
          <pc:chgData name="Khattab, Sherif" userId="c83b1e15-36f3-4f46-aceb-05aac24c545e" providerId="ADAL" clId="{2ADE63E9-E2C9-7246-9E3A-3CE97796841D}" dt="2020-05-14T17:33:04.174" v="173" actId="2696"/>
          <pc:sldLayoutMkLst>
            <pc:docMk/>
            <pc:sldMasterMk cId="0" sldId="2147483648"/>
            <pc:sldLayoutMk cId="728376708" sldId="2147483652"/>
          </pc:sldLayoutMkLst>
        </pc:sldLayoutChg>
        <pc:sldLayoutChg chg="del">
          <pc:chgData name="Khattab, Sherif" userId="c83b1e15-36f3-4f46-aceb-05aac24c545e" providerId="ADAL" clId="{2ADE63E9-E2C9-7246-9E3A-3CE97796841D}" dt="2020-05-14T17:33:04.164" v="172" actId="2696"/>
          <pc:sldLayoutMkLst>
            <pc:docMk/>
            <pc:sldMasterMk cId="0" sldId="2147483648"/>
            <pc:sldLayoutMk cId="2053041551" sldId="2147483653"/>
          </pc:sldLayoutMkLst>
        </pc:sldLayoutChg>
        <pc:sldLayoutChg chg="del">
          <pc:chgData name="Khattab, Sherif" userId="c83b1e15-36f3-4f46-aceb-05aac24c545e" providerId="ADAL" clId="{2ADE63E9-E2C9-7246-9E3A-3CE97796841D}" dt="2020-05-14T17:33:04.149" v="171" actId="2696"/>
          <pc:sldLayoutMkLst>
            <pc:docMk/>
            <pc:sldMasterMk cId="0" sldId="2147483648"/>
            <pc:sldLayoutMk cId="556619493" sldId="2147483654"/>
          </pc:sldLayoutMkLst>
        </pc:sldLayoutChg>
        <pc:sldLayoutChg chg="del">
          <pc:chgData name="Khattab, Sherif" userId="c83b1e15-36f3-4f46-aceb-05aac24c545e" providerId="ADAL" clId="{2ADE63E9-E2C9-7246-9E3A-3CE97796841D}" dt="2020-05-14T17:33:04.132" v="170" actId="2696"/>
          <pc:sldLayoutMkLst>
            <pc:docMk/>
            <pc:sldMasterMk cId="0" sldId="2147483648"/>
            <pc:sldLayoutMk cId="3828478907" sldId="2147483673"/>
          </pc:sldLayoutMkLst>
        </pc:sldLayoutChg>
        <pc:sldLayoutChg chg="del">
          <pc:chgData name="Khattab, Sherif" userId="c83b1e15-36f3-4f46-aceb-05aac24c545e" providerId="ADAL" clId="{2ADE63E9-E2C9-7246-9E3A-3CE97796841D}" dt="2020-05-14T17:33:04.126" v="169" actId="2696"/>
          <pc:sldLayoutMkLst>
            <pc:docMk/>
            <pc:sldMasterMk cId="0" sldId="2147483648"/>
            <pc:sldLayoutMk cId="787621719" sldId="2147483674"/>
          </pc:sldLayoutMkLst>
        </pc:sldLayoutChg>
        <pc:sldLayoutChg chg="del">
          <pc:chgData name="Khattab, Sherif" userId="c83b1e15-36f3-4f46-aceb-05aac24c545e" providerId="ADAL" clId="{2ADE63E9-E2C9-7246-9E3A-3CE97796841D}" dt="2020-05-14T17:33:04.117" v="168" actId="2696"/>
          <pc:sldLayoutMkLst>
            <pc:docMk/>
            <pc:sldMasterMk cId="0" sldId="2147483648"/>
            <pc:sldLayoutMk cId="4112806943" sldId="2147483675"/>
          </pc:sldLayoutMkLst>
        </pc:sldLayoutChg>
        <pc:sldLayoutChg chg="del">
          <pc:chgData name="Khattab, Sherif" userId="c83b1e15-36f3-4f46-aceb-05aac24c545e" providerId="ADAL" clId="{2ADE63E9-E2C9-7246-9E3A-3CE97796841D}" dt="2020-05-14T17:33:04.109" v="167" actId="2696"/>
          <pc:sldLayoutMkLst>
            <pc:docMk/>
            <pc:sldMasterMk cId="0" sldId="2147483648"/>
            <pc:sldLayoutMk cId="1641748147" sldId="2147483676"/>
          </pc:sldLayoutMkLst>
        </pc:sldLayoutChg>
        <pc:sldLayoutChg chg="del">
          <pc:chgData name="Khattab, Sherif" userId="c83b1e15-36f3-4f46-aceb-05aac24c545e" providerId="ADAL" clId="{2ADE63E9-E2C9-7246-9E3A-3CE97796841D}" dt="2020-05-14T17:33:04.101" v="166" actId="2696"/>
          <pc:sldLayoutMkLst>
            <pc:docMk/>
            <pc:sldMasterMk cId="0" sldId="2147483648"/>
            <pc:sldLayoutMk cId="771645810" sldId="2147483677"/>
          </pc:sldLayoutMkLst>
        </pc:sldLayoutChg>
        <pc:sldLayoutChg chg="del">
          <pc:chgData name="Khattab, Sherif" userId="c83b1e15-36f3-4f46-aceb-05aac24c545e" providerId="ADAL" clId="{2ADE63E9-E2C9-7246-9E3A-3CE97796841D}" dt="2020-05-14T17:33:04.093" v="165" actId="2696"/>
          <pc:sldLayoutMkLst>
            <pc:docMk/>
            <pc:sldMasterMk cId="0" sldId="2147483648"/>
            <pc:sldLayoutMk cId="3325671883" sldId="2147483678"/>
          </pc:sldLayoutMkLst>
        </pc:sldLayoutChg>
        <pc:sldLayoutChg chg="del">
          <pc:chgData name="Khattab, Sherif" userId="c83b1e15-36f3-4f46-aceb-05aac24c545e" providerId="ADAL" clId="{2ADE63E9-E2C9-7246-9E3A-3CE97796841D}" dt="2020-05-14T17:33:04.085" v="164" actId="2696"/>
          <pc:sldLayoutMkLst>
            <pc:docMk/>
            <pc:sldMasterMk cId="0" sldId="2147483648"/>
            <pc:sldLayoutMk cId="240480276" sldId="2147483679"/>
          </pc:sldLayoutMkLst>
        </pc:sldLayoutChg>
        <pc:sldLayoutChg chg="del">
          <pc:chgData name="Khattab, Sherif" userId="c83b1e15-36f3-4f46-aceb-05aac24c545e" providerId="ADAL" clId="{2ADE63E9-E2C9-7246-9E3A-3CE97796841D}" dt="2020-05-14T17:33:04.077" v="163" actId="2696"/>
          <pc:sldLayoutMkLst>
            <pc:docMk/>
            <pc:sldMasterMk cId="0" sldId="2147483648"/>
            <pc:sldLayoutMk cId="4237536376" sldId="2147483680"/>
          </pc:sldLayoutMkLst>
        </pc:sldLayoutChg>
        <pc:sldLayoutChg chg="del">
          <pc:chgData name="Khattab, Sherif" userId="c83b1e15-36f3-4f46-aceb-05aac24c545e" providerId="ADAL" clId="{2ADE63E9-E2C9-7246-9E3A-3CE97796841D}" dt="2020-05-14T17:33:04.068" v="162" actId="2696"/>
          <pc:sldLayoutMkLst>
            <pc:docMk/>
            <pc:sldMasterMk cId="0" sldId="2147483648"/>
            <pc:sldLayoutMk cId="311390262" sldId="2147483681"/>
          </pc:sldLayoutMkLst>
        </pc:sldLayoutChg>
        <pc:sldLayoutChg chg="del">
          <pc:chgData name="Khattab, Sherif" userId="c83b1e15-36f3-4f46-aceb-05aac24c545e" providerId="ADAL" clId="{2ADE63E9-E2C9-7246-9E3A-3CE97796841D}" dt="2020-05-14T17:33:04.059" v="161" actId="2696"/>
          <pc:sldLayoutMkLst>
            <pc:docMk/>
            <pc:sldMasterMk cId="0" sldId="2147483648"/>
            <pc:sldLayoutMk cId="1359298778" sldId="2147483682"/>
          </pc:sldLayoutMkLst>
        </pc:sldLayoutChg>
        <pc:sldLayoutChg chg="del">
          <pc:chgData name="Khattab, Sherif" userId="c83b1e15-36f3-4f46-aceb-05aac24c545e" providerId="ADAL" clId="{2ADE63E9-E2C9-7246-9E3A-3CE97796841D}" dt="2020-05-14T17:33:04.051" v="160" actId="2696"/>
          <pc:sldLayoutMkLst>
            <pc:docMk/>
            <pc:sldMasterMk cId="0" sldId="2147483648"/>
            <pc:sldLayoutMk cId="519219913" sldId="2147483683"/>
          </pc:sldLayoutMkLst>
        </pc:sldLayoutChg>
        <pc:sldLayoutChg chg="del">
          <pc:chgData name="Khattab, Sherif" userId="c83b1e15-36f3-4f46-aceb-05aac24c545e" providerId="ADAL" clId="{2ADE63E9-E2C9-7246-9E3A-3CE97796841D}" dt="2020-05-14T17:33:04.042" v="159" actId="2696"/>
          <pc:sldLayoutMkLst>
            <pc:docMk/>
            <pc:sldMasterMk cId="0" sldId="2147483648"/>
            <pc:sldLayoutMk cId="1090555678" sldId="2147483684"/>
          </pc:sldLayoutMkLst>
        </pc:sldLayoutChg>
        <pc:sldLayoutChg chg="del">
          <pc:chgData name="Khattab, Sherif" userId="c83b1e15-36f3-4f46-aceb-05aac24c545e" providerId="ADAL" clId="{2ADE63E9-E2C9-7246-9E3A-3CE97796841D}" dt="2020-05-14T17:33:03.982" v="152" actId="2696"/>
          <pc:sldLayoutMkLst>
            <pc:docMk/>
            <pc:sldMasterMk cId="0" sldId="2147483648"/>
            <pc:sldLayoutMk cId="2952444833" sldId="2147483693"/>
          </pc:sldLayoutMkLst>
        </pc:sldLayoutChg>
        <pc:sldLayoutChg chg="del">
          <pc:chgData name="Khattab, Sherif" userId="c83b1e15-36f3-4f46-aceb-05aac24c545e" providerId="ADAL" clId="{2ADE63E9-E2C9-7246-9E3A-3CE97796841D}" dt="2020-05-14T17:33:04.034" v="158" actId="2696"/>
          <pc:sldLayoutMkLst>
            <pc:docMk/>
            <pc:sldMasterMk cId="0" sldId="2147483648"/>
            <pc:sldLayoutMk cId="673069484" sldId="2147483719"/>
          </pc:sldLayoutMkLst>
        </pc:sldLayoutChg>
        <pc:sldLayoutChg chg="del">
          <pc:chgData name="Khattab, Sherif" userId="c83b1e15-36f3-4f46-aceb-05aac24c545e" providerId="ADAL" clId="{2ADE63E9-E2C9-7246-9E3A-3CE97796841D}" dt="2020-05-14T17:33:04.028" v="157" actId="2696"/>
          <pc:sldLayoutMkLst>
            <pc:docMk/>
            <pc:sldMasterMk cId="0" sldId="2147483648"/>
            <pc:sldLayoutMk cId="1722969868" sldId="2147483720"/>
          </pc:sldLayoutMkLst>
        </pc:sldLayoutChg>
        <pc:sldLayoutChg chg="del">
          <pc:chgData name="Khattab, Sherif" userId="c83b1e15-36f3-4f46-aceb-05aac24c545e" providerId="ADAL" clId="{2ADE63E9-E2C9-7246-9E3A-3CE97796841D}" dt="2020-05-14T17:33:04.019" v="156" actId="2696"/>
          <pc:sldLayoutMkLst>
            <pc:docMk/>
            <pc:sldMasterMk cId="0" sldId="2147483648"/>
            <pc:sldLayoutMk cId="1315007808" sldId="2147483721"/>
          </pc:sldLayoutMkLst>
        </pc:sldLayoutChg>
        <pc:sldLayoutChg chg="del">
          <pc:chgData name="Khattab, Sherif" userId="c83b1e15-36f3-4f46-aceb-05aac24c545e" providerId="ADAL" clId="{2ADE63E9-E2C9-7246-9E3A-3CE97796841D}" dt="2020-05-14T17:33:04.009" v="155" actId="2696"/>
          <pc:sldLayoutMkLst>
            <pc:docMk/>
            <pc:sldMasterMk cId="0" sldId="2147483648"/>
            <pc:sldLayoutMk cId="3374265578" sldId="2147483722"/>
          </pc:sldLayoutMkLst>
        </pc:sldLayoutChg>
        <pc:sldLayoutChg chg="del">
          <pc:chgData name="Khattab, Sherif" userId="c83b1e15-36f3-4f46-aceb-05aac24c545e" providerId="ADAL" clId="{2ADE63E9-E2C9-7246-9E3A-3CE97796841D}" dt="2020-05-14T17:33:04" v="154" actId="2696"/>
          <pc:sldLayoutMkLst>
            <pc:docMk/>
            <pc:sldMasterMk cId="0" sldId="2147483648"/>
            <pc:sldLayoutMk cId="3201493037" sldId="2147483723"/>
          </pc:sldLayoutMkLst>
        </pc:sldLayoutChg>
        <pc:sldLayoutChg chg="del">
          <pc:chgData name="Khattab, Sherif" userId="c83b1e15-36f3-4f46-aceb-05aac24c545e" providerId="ADAL" clId="{2ADE63E9-E2C9-7246-9E3A-3CE97796841D}" dt="2020-05-14T17:33:03.991" v="153" actId="2696"/>
          <pc:sldLayoutMkLst>
            <pc:docMk/>
            <pc:sldMasterMk cId="0" sldId="2147483648"/>
            <pc:sldLayoutMk cId="2604926639" sldId="2147483724"/>
          </pc:sldLayoutMkLst>
        </pc:sldLayoutChg>
        <pc:sldLayoutChg chg="del">
          <pc:chgData name="Khattab, Sherif" userId="c83b1e15-36f3-4f46-aceb-05aac24c545e" providerId="ADAL" clId="{2ADE63E9-E2C9-7246-9E3A-3CE97796841D}" dt="2020-05-14T17:33:03.973" v="151" actId="2696"/>
          <pc:sldLayoutMkLst>
            <pc:docMk/>
            <pc:sldMasterMk cId="0" sldId="2147483648"/>
            <pc:sldLayoutMk cId="3403911752" sldId="2147483725"/>
          </pc:sldLayoutMkLst>
        </pc:sldLayoutChg>
        <pc:sldLayoutChg chg="del">
          <pc:chgData name="Khattab, Sherif" userId="c83b1e15-36f3-4f46-aceb-05aac24c545e" providerId="ADAL" clId="{2ADE63E9-E2C9-7246-9E3A-3CE97796841D}" dt="2020-05-14T17:33:03.970" v="150" actId="2696"/>
          <pc:sldLayoutMkLst>
            <pc:docMk/>
            <pc:sldMasterMk cId="0" sldId="2147483648"/>
            <pc:sldLayoutMk cId="1271462927" sldId="2147483726"/>
          </pc:sldLayoutMkLst>
        </pc:sldLayoutChg>
        <pc:sldLayoutChg chg="del">
          <pc:chgData name="Khattab, Sherif" userId="c83b1e15-36f3-4f46-aceb-05aac24c545e" providerId="ADAL" clId="{2ADE63E9-E2C9-7246-9E3A-3CE97796841D}" dt="2020-05-14T17:33:03.966" v="149" actId="2696"/>
          <pc:sldLayoutMkLst>
            <pc:docMk/>
            <pc:sldMasterMk cId="0" sldId="2147483648"/>
            <pc:sldLayoutMk cId="2728139940" sldId="2147483733"/>
          </pc:sldLayoutMkLst>
        </pc:sldLayoutChg>
        <pc:sldLayoutChg chg="del">
          <pc:chgData name="Khattab, Sherif" userId="c83b1e15-36f3-4f46-aceb-05aac24c545e" providerId="ADAL" clId="{2ADE63E9-E2C9-7246-9E3A-3CE97796841D}" dt="2020-05-14T17:33:03.961" v="148" actId="2696"/>
          <pc:sldLayoutMkLst>
            <pc:docMk/>
            <pc:sldMasterMk cId="0" sldId="2147483648"/>
            <pc:sldLayoutMk cId="1311146222" sldId="2147483735"/>
          </pc:sldLayoutMkLst>
        </pc:sldLayoutChg>
        <pc:sldLayoutChg chg="del">
          <pc:chgData name="Khattab, Sherif" userId="c83b1e15-36f3-4f46-aceb-05aac24c545e" providerId="ADAL" clId="{2ADE63E9-E2C9-7246-9E3A-3CE97796841D}" dt="2020-05-14T17:33:03.953" v="147" actId="2696"/>
          <pc:sldLayoutMkLst>
            <pc:docMk/>
            <pc:sldMasterMk cId="0" sldId="2147483648"/>
            <pc:sldLayoutMk cId="898799085" sldId="2147483736"/>
          </pc:sldLayoutMkLst>
        </pc:sldLayoutChg>
        <pc:sldLayoutChg chg="del">
          <pc:chgData name="Khattab, Sherif" userId="c83b1e15-36f3-4f46-aceb-05aac24c545e" providerId="ADAL" clId="{2ADE63E9-E2C9-7246-9E3A-3CE97796841D}" dt="2020-05-14T17:33:03.944" v="146" actId="2696"/>
          <pc:sldLayoutMkLst>
            <pc:docMk/>
            <pc:sldMasterMk cId="0" sldId="2147483648"/>
            <pc:sldLayoutMk cId="1404730390" sldId="2147483737"/>
          </pc:sldLayoutMkLst>
        </pc:sldLayoutChg>
        <pc:sldLayoutChg chg="del">
          <pc:chgData name="Khattab, Sherif" userId="c83b1e15-36f3-4f46-aceb-05aac24c545e" providerId="ADAL" clId="{2ADE63E9-E2C9-7246-9E3A-3CE97796841D}" dt="2020-05-14T17:33:03.936" v="145" actId="2696"/>
          <pc:sldLayoutMkLst>
            <pc:docMk/>
            <pc:sldMasterMk cId="0" sldId="2147483648"/>
            <pc:sldLayoutMk cId="2602697234" sldId="2147483738"/>
          </pc:sldLayoutMkLst>
        </pc:sldLayoutChg>
        <pc:sldLayoutChg chg="del">
          <pc:chgData name="Khattab, Sherif" userId="c83b1e15-36f3-4f46-aceb-05aac24c545e" providerId="ADAL" clId="{2ADE63E9-E2C9-7246-9E3A-3CE97796841D}" dt="2020-05-14T17:33:03.927" v="144" actId="2696"/>
          <pc:sldLayoutMkLst>
            <pc:docMk/>
            <pc:sldMasterMk cId="0" sldId="2147483648"/>
            <pc:sldLayoutMk cId="1603948302" sldId="2147483739"/>
          </pc:sldLayoutMkLst>
        </pc:sldLayoutChg>
        <pc:sldLayoutChg chg="del">
          <pc:chgData name="Khattab, Sherif" userId="c83b1e15-36f3-4f46-aceb-05aac24c545e" providerId="ADAL" clId="{2ADE63E9-E2C9-7246-9E3A-3CE97796841D}" dt="2020-05-14T17:33:03.919" v="143" actId="2696"/>
          <pc:sldLayoutMkLst>
            <pc:docMk/>
            <pc:sldMasterMk cId="0" sldId="2147483648"/>
            <pc:sldLayoutMk cId="1795622570" sldId="2147483740"/>
          </pc:sldLayoutMkLst>
        </pc:sldLayoutChg>
        <pc:sldLayoutChg chg="del">
          <pc:chgData name="Khattab, Sherif" userId="c83b1e15-36f3-4f46-aceb-05aac24c545e" providerId="ADAL" clId="{2ADE63E9-E2C9-7246-9E3A-3CE97796841D}" dt="2020-05-14T17:33:03.911" v="142" actId="2696"/>
          <pc:sldLayoutMkLst>
            <pc:docMk/>
            <pc:sldMasterMk cId="0" sldId="2147483648"/>
            <pc:sldLayoutMk cId="1939396029" sldId="2147483741"/>
          </pc:sldLayoutMkLst>
        </pc:sldLayoutChg>
        <pc:sldLayoutChg chg="del">
          <pc:chgData name="Khattab, Sherif" userId="c83b1e15-36f3-4f46-aceb-05aac24c545e" providerId="ADAL" clId="{2ADE63E9-E2C9-7246-9E3A-3CE97796841D}" dt="2020-05-14T17:33:03.902" v="141" actId="2696"/>
          <pc:sldLayoutMkLst>
            <pc:docMk/>
            <pc:sldMasterMk cId="0" sldId="2147483648"/>
            <pc:sldLayoutMk cId="1803011769" sldId="2147483742"/>
          </pc:sldLayoutMkLst>
        </pc:sldLayoutChg>
        <pc:sldLayoutChg chg="del">
          <pc:chgData name="Khattab, Sherif" userId="c83b1e15-36f3-4f46-aceb-05aac24c545e" providerId="ADAL" clId="{2ADE63E9-E2C9-7246-9E3A-3CE97796841D}" dt="2020-05-14T17:33:03.894" v="140" actId="2696"/>
          <pc:sldLayoutMkLst>
            <pc:docMk/>
            <pc:sldMasterMk cId="0" sldId="2147483648"/>
            <pc:sldLayoutMk cId="1159562957" sldId="2147483743"/>
          </pc:sldLayoutMkLst>
        </pc:sldLayoutChg>
        <pc:sldLayoutChg chg="del">
          <pc:chgData name="Khattab, Sherif" userId="c83b1e15-36f3-4f46-aceb-05aac24c545e" providerId="ADAL" clId="{2ADE63E9-E2C9-7246-9E3A-3CE97796841D}" dt="2020-05-14T17:33:03.886" v="139" actId="2696"/>
          <pc:sldLayoutMkLst>
            <pc:docMk/>
            <pc:sldMasterMk cId="0" sldId="2147483648"/>
            <pc:sldLayoutMk cId="1278813586" sldId="2147483744"/>
          </pc:sldLayoutMkLst>
        </pc:sldLayoutChg>
        <pc:sldLayoutChg chg="del">
          <pc:chgData name="Khattab, Sherif" userId="c83b1e15-36f3-4f46-aceb-05aac24c545e" providerId="ADAL" clId="{2ADE63E9-E2C9-7246-9E3A-3CE97796841D}" dt="2020-05-14T17:33:03.877" v="138" actId="2696"/>
          <pc:sldLayoutMkLst>
            <pc:docMk/>
            <pc:sldMasterMk cId="0" sldId="2147483648"/>
            <pc:sldLayoutMk cId="2999496241" sldId="2147483746"/>
          </pc:sldLayoutMkLst>
        </pc:sldLayoutChg>
        <pc:sldLayoutChg chg="del">
          <pc:chgData name="Khattab, Sherif" userId="c83b1e15-36f3-4f46-aceb-05aac24c545e" providerId="ADAL" clId="{2ADE63E9-E2C9-7246-9E3A-3CE97796841D}" dt="2020-05-14T17:33:03.867" v="137" actId="2696"/>
          <pc:sldLayoutMkLst>
            <pc:docMk/>
            <pc:sldMasterMk cId="0" sldId="2147483648"/>
            <pc:sldLayoutMk cId="451071923" sldId="2147483747"/>
          </pc:sldLayoutMkLst>
        </pc:sldLayoutChg>
        <pc:sldLayoutChg chg="del">
          <pc:chgData name="Khattab, Sherif" userId="c83b1e15-36f3-4f46-aceb-05aac24c545e" providerId="ADAL" clId="{2ADE63E9-E2C9-7246-9E3A-3CE97796841D}" dt="2020-05-14T17:33:03.857" v="136" actId="2696"/>
          <pc:sldLayoutMkLst>
            <pc:docMk/>
            <pc:sldMasterMk cId="0" sldId="2147483648"/>
            <pc:sldLayoutMk cId="3305184107" sldId="2147483748"/>
          </pc:sldLayoutMkLst>
        </pc:sldLayoutChg>
        <pc:sldLayoutChg chg="del">
          <pc:chgData name="Khattab, Sherif" userId="c83b1e15-36f3-4f46-aceb-05aac24c545e" providerId="ADAL" clId="{2ADE63E9-E2C9-7246-9E3A-3CE97796841D}" dt="2020-05-14T17:33:03.848" v="135" actId="2696"/>
          <pc:sldLayoutMkLst>
            <pc:docMk/>
            <pc:sldMasterMk cId="0" sldId="2147483648"/>
            <pc:sldLayoutMk cId="564874526" sldId="2147483749"/>
          </pc:sldLayoutMkLst>
        </pc:sldLayoutChg>
        <pc:sldLayoutChg chg="del">
          <pc:chgData name="Khattab, Sherif" userId="c83b1e15-36f3-4f46-aceb-05aac24c545e" providerId="ADAL" clId="{2ADE63E9-E2C9-7246-9E3A-3CE97796841D}" dt="2020-05-14T17:33:03.839" v="134" actId="2696"/>
          <pc:sldLayoutMkLst>
            <pc:docMk/>
            <pc:sldMasterMk cId="0" sldId="2147483648"/>
            <pc:sldLayoutMk cId="1136361707" sldId="2147483750"/>
          </pc:sldLayoutMkLst>
        </pc:sldLayoutChg>
        <pc:sldLayoutChg chg="del">
          <pc:chgData name="Khattab, Sherif" userId="c83b1e15-36f3-4f46-aceb-05aac24c545e" providerId="ADAL" clId="{2ADE63E9-E2C9-7246-9E3A-3CE97796841D}" dt="2020-05-14T17:33:03.829" v="133" actId="2696"/>
          <pc:sldLayoutMkLst>
            <pc:docMk/>
            <pc:sldMasterMk cId="0" sldId="2147483648"/>
            <pc:sldLayoutMk cId="432095624" sldId="2147483751"/>
          </pc:sldLayoutMkLst>
        </pc:sldLayoutChg>
      </pc:sldMasterChg>
    </pc:docChg>
  </pc:docChgLst>
  <pc:docChgLst>
    <pc:chgData name="Khattab, Sherif" userId="c83b1e15-36f3-4f46-aceb-05aac24c545e" providerId="ADAL" clId="{EE78B4C3-BA47-2B47-8B84-4022815E3587}"/>
    <pc:docChg chg="addSld delSld modSld">
      <pc:chgData name="Khattab, Sherif" userId="c83b1e15-36f3-4f46-aceb-05aac24c545e" providerId="ADAL" clId="{EE78B4C3-BA47-2B47-8B84-4022815E3587}" dt="2019-05-14T13:34:18.851" v="46"/>
      <pc:docMkLst>
        <pc:docMk/>
      </pc:docMkLst>
      <pc:sldChg chg="modSp">
        <pc:chgData name="Khattab, Sherif" userId="c83b1e15-36f3-4f46-aceb-05aac24c545e" providerId="ADAL" clId="{EE78B4C3-BA47-2B47-8B84-4022815E3587}" dt="2019-05-14T13:28:04.131" v="18" actId="20577"/>
        <pc:sldMkLst>
          <pc:docMk/>
          <pc:sldMk cId="0" sldId="256"/>
        </pc:sldMkLst>
        <pc:spChg chg="mod">
          <ac:chgData name="Khattab, Sherif" userId="c83b1e15-36f3-4f46-aceb-05aac24c545e" providerId="ADAL" clId="{EE78B4C3-BA47-2B47-8B84-4022815E3587}" dt="2019-05-14T13:28:04.131" v="18" actId="20577"/>
          <ac:spMkLst>
            <pc:docMk/>
            <pc:sldMk cId="0" sldId="256"/>
            <ac:spMk id="2" creationId="{00000000-0000-0000-0000-000000000000}"/>
          </ac:spMkLst>
        </pc:spChg>
      </pc:sldChg>
      <pc:sldChg chg="delSp">
        <pc:chgData name="Khattab, Sherif" userId="c83b1e15-36f3-4f46-aceb-05aac24c545e" providerId="ADAL" clId="{EE78B4C3-BA47-2B47-8B84-4022815E3587}" dt="2019-05-14T13:30:07.468" v="20"/>
        <pc:sldMkLst>
          <pc:docMk/>
          <pc:sldMk cId="1004035158" sldId="259"/>
        </pc:sldMkLst>
        <pc:spChg chg="del">
          <ac:chgData name="Khattab, Sherif" userId="c83b1e15-36f3-4f46-aceb-05aac24c545e" providerId="ADAL" clId="{EE78B4C3-BA47-2B47-8B84-4022815E3587}" dt="2019-05-14T13:30:07.468" v="20"/>
          <ac:spMkLst>
            <pc:docMk/>
            <pc:sldMk cId="1004035158" sldId="259"/>
            <ac:spMk id="2" creationId="{00000000-0000-0000-0000-000000000000}"/>
          </ac:spMkLst>
        </pc:spChg>
      </pc:sldChg>
      <pc:sldChg chg="delSp">
        <pc:chgData name="Khattab, Sherif" userId="c83b1e15-36f3-4f46-aceb-05aac24c545e" providerId="ADAL" clId="{EE78B4C3-BA47-2B47-8B84-4022815E3587}" dt="2019-05-14T13:30:07.468" v="20"/>
        <pc:sldMkLst>
          <pc:docMk/>
          <pc:sldMk cId="1444142485" sldId="261"/>
        </pc:sldMkLst>
        <pc:spChg chg="del">
          <ac:chgData name="Khattab, Sherif" userId="c83b1e15-36f3-4f46-aceb-05aac24c545e" providerId="ADAL" clId="{EE78B4C3-BA47-2B47-8B84-4022815E3587}" dt="2019-05-14T13:30:07.468" v="20"/>
          <ac:spMkLst>
            <pc:docMk/>
            <pc:sldMk cId="1444142485" sldId="261"/>
            <ac:spMk id="3" creationId="{00000000-0000-0000-0000-000000000000}"/>
          </ac:spMkLst>
        </pc:spChg>
      </pc:sldChg>
      <pc:sldChg chg="delSp">
        <pc:chgData name="Khattab, Sherif" userId="c83b1e15-36f3-4f46-aceb-05aac24c545e" providerId="ADAL" clId="{EE78B4C3-BA47-2B47-8B84-4022815E3587}" dt="2019-05-14T13:30:07.468" v="20"/>
        <pc:sldMkLst>
          <pc:docMk/>
          <pc:sldMk cId="516417489" sldId="262"/>
        </pc:sldMkLst>
        <pc:spChg chg="del">
          <ac:chgData name="Khattab, Sherif" userId="c83b1e15-36f3-4f46-aceb-05aac24c545e" providerId="ADAL" clId="{EE78B4C3-BA47-2B47-8B84-4022815E3587}" dt="2019-05-14T13:30:07.468" v="20"/>
          <ac:spMkLst>
            <pc:docMk/>
            <pc:sldMk cId="516417489" sldId="262"/>
            <ac:spMk id="2" creationId="{00000000-0000-0000-0000-000000000000}"/>
          </ac:spMkLst>
        </pc:spChg>
      </pc:sldChg>
      <pc:sldChg chg="delSp">
        <pc:chgData name="Khattab, Sherif" userId="c83b1e15-36f3-4f46-aceb-05aac24c545e" providerId="ADAL" clId="{EE78B4C3-BA47-2B47-8B84-4022815E3587}" dt="2019-05-14T13:30:07.468" v="20"/>
        <pc:sldMkLst>
          <pc:docMk/>
          <pc:sldMk cId="561583903" sldId="263"/>
        </pc:sldMkLst>
        <pc:spChg chg="del">
          <ac:chgData name="Khattab, Sherif" userId="c83b1e15-36f3-4f46-aceb-05aac24c545e" providerId="ADAL" clId="{EE78B4C3-BA47-2B47-8B84-4022815E3587}" dt="2019-05-14T13:30:07.468" v="20"/>
          <ac:spMkLst>
            <pc:docMk/>
            <pc:sldMk cId="561583903" sldId="263"/>
            <ac:spMk id="3" creationId="{00000000-0000-0000-0000-000000000000}"/>
          </ac:spMkLst>
        </pc:spChg>
      </pc:sldChg>
      <pc:sldChg chg="delSp">
        <pc:chgData name="Khattab, Sherif" userId="c83b1e15-36f3-4f46-aceb-05aac24c545e" providerId="ADAL" clId="{EE78B4C3-BA47-2B47-8B84-4022815E3587}" dt="2019-05-14T13:30:07.468" v="20"/>
        <pc:sldMkLst>
          <pc:docMk/>
          <pc:sldMk cId="982315759" sldId="264"/>
        </pc:sldMkLst>
        <pc:spChg chg="del">
          <ac:chgData name="Khattab, Sherif" userId="c83b1e15-36f3-4f46-aceb-05aac24c545e" providerId="ADAL" clId="{EE78B4C3-BA47-2B47-8B84-4022815E3587}" dt="2019-05-14T13:30:07.468" v="20"/>
          <ac:spMkLst>
            <pc:docMk/>
            <pc:sldMk cId="982315759" sldId="264"/>
            <ac:spMk id="2" creationId="{00000000-0000-0000-0000-000000000000}"/>
          </ac:spMkLst>
        </pc:spChg>
      </pc:sldChg>
      <pc:sldChg chg="delSp modSp">
        <pc:chgData name="Khattab, Sherif" userId="c83b1e15-36f3-4f46-aceb-05aac24c545e" providerId="ADAL" clId="{EE78B4C3-BA47-2B47-8B84-4022815E3587}" dt="2019-05-14T13:30:35.317" v="37" actId="20577"/>
        <pc:sldMkLst>
          <pc:docMk/>
          <pc:sldMk cId="423130617" sldId="265"/>
        </pc:sldMkLst>
        <pc:spChg chg="del">
          <ac:chgData name="Khattab, Sherif" userId="c83b1e15-36f3-4f46-aceb-05aac24c545e" providerId="ADAL" clId="{EE78B4C3-BA47-2B47-8B84-4022815E3587}" dt="2019-05-14T13:30:07.468" v="20"/>
          <ac:spMkLst>
            <pc:docMk/>
            <pc:sldMk cId="423130617" sldId="265"/>
            <ac:spMk id="3" creationId="{00000000-0000-0000-0000-000000000000}"/>
          </ac:spMkLst>
        </pc:spChg>
        <pc:spChg chg="mod">
          <ac:chgData name="Khattab, Sherif" userId="c83b1e15-36f3-4f46-aceb-05aac24c545e" providerId="ADAL" clId="{EE78B4C3-BA47-2B47-8B84-4022815E3587}" dt="2019-05-14T13:30:35.317" v="37" actId="20577"/>
          <ac:spMkLst>
            <pc:docMk/>
            <pc:sldMk cId="423130617" sldId="265"/>
            <ac:spMk id="12290" creationId="{00000000-0000-0000-0000-000000000000}"/>
          </ac:spMkLst>
        </pc:spChg>
      </pc:sldChg>
      <pc:sldChg chg="delSp">
        <pc:chgData name="Khattab, Sherif" userId="c83b1e15-36f3-4f46-aceb-05aac24c545e" providerId="ADAL" clId="{EE78B4C3-BA47-2B47-8B84-4022815E3587}" dt="2019-05-14T13:30:07.468" v="20"/>
        <pc:sldMkLst>
          <pc:docMk/>
          <pc:sldMk cId="661211275" sldId="267"/>
        </pc:sldMkLst>
        <pc:spChg chg="del">
          <ac:chgData name="Khattab, Sherif" userId="c83b1e15-36f3-4f46-aceb-05aac24c545e" providerId="ADAL" clId="{EE78B4C3-BA47-2B47-8B84-4022815E3587}" dt="2019-05-14T13:30:07.468" v="20"/>
          <ac:spMkLst>
            <pc:docMk/>
            <pc:sldMk cId="661211275" sldId="267"/>
            <ac:spMk id="2" creationId="{00000000-0000-0000-0000-000000000000}"/>
          </ac:spMkLst>
        </pc:spChg>
      </pc:sldChg>
      <pc:sldChg chg="delSp">
        <pc:chgData name="Khattab, Sherif" userId="c83b1e15-36f3-4f46-aceb-05aac24c545e" providerId="ADAL" clId="{EE78B4C3-BA47-2B47-8B84-4022815E3587}" dt="2019-05-14T13:30:07.468" v="20"/>
        <pc:sldMkLst>
          <pc:docMk/>
          <pc:sldMk cId="1897509347" sldId="268"/>
        </pc:sldMkLst>
        <pc:spChg chg="del">
          <ac:chgData name="Khattab, Sherif" userId="c83b1e15-36f3-4f46-aceb-05aac24c545e" providerId="ADAL" clId="{EE78B4C3-BA47-2B47-8B84-4022815E3587}" dt="2019-05-14T13:30:07.468" v="20"/>
          <ac:spMkLst>
            <pc:docMk/>
            <pc:sldMk cId="1897509347" sldId="268"/>
            <ac:spMk id="2" creationId="{00000000-0000-0000-0000-000000000000}"/>
          </ac:spMkLst>
        </pc:spChg>
      </pc:sldChg>
      <pc:sldChg chg="delSp">
        <pc:chgData name="Khattab, Sherif" userId="c83b1e15-36f3-4f46-aceb-05aac24c545e" providerId="ADAL" clId="{EE78B4C3-BA47-2B47-8B84-4022815E3587}" dt="2019-05-14T13:30:07.468" v="20"/>
        <pc:sldMkLst>
          <pc:docMk/>
          <pc:sldMk cId="1042310649" sldId="269"/>
        </pc:sldMkLst>
        <pc:spChg chg="del">
          <ac:chgData name="Khattab, Sherif" userId="c83b1e15-36f3-4f46-aceb-05aac24c545e" providerId="ADAL" clId="{EE78B4C3-BA47-2B47-8B84-4022815E3587}" dt="2019-05-14T13:30:07.468" v="20"/>
          <ac:spMkLst>
            <pc:docMk/>
            <pc:sldMk cId="1042310649" sldId="269"/>
            <ac:spMk id="3" creationId="{00000000-0000-0000-0000-000000000000}"/>
          </ac:spMkLst>
        </pc:spChg>
      </pc:sldChg>
      <pc:sldChg chg="delSp">
        <pc:chgData name="Khattab, Sherif" userId="c83b1e15-36f3-4f46-aceb-05aac24c545e" providerId="ADAL" clId="{EE78B4C3-BA47-2B47-8B84-4022815E3587}" dt="2019-05-14T13:30:07.468" v="20"/>
        <pc:sldMkLst>
          <pc:docMk/>
          <pc:sldMk cId="703361262" sldId="270"/>
        </pc:sldMkLst>
        <pc:spChg chg="del">
          <ac:chgData name="Khattab, Sherif" userId="c83b1e15-36f3-4f46-aceb-05aac24c545e" providerId="ADAL" clId="{EE78B4C3-BA47-2B47-8B84-4022815E3587}" dt="2019-05-14T13:30:07.468" v="20"/>
          <ac:spMkLst>
            <pc:docMk/>
            <pc:sldMk cId="703361262" sldId="270"/>
            <ac:spMk id="3" creationId="{00000000-0000-0000-0000-000000000000}"/>
          </ac:spMkLst>
        </pc:spChg>
      </pc:sldChg>
      <pc:sldChg chg="delSp">
        <pc:chgData name="Khattab, Sherif" userId="c83b1e15-36f3-4f46-aceb-05aac24c545e" providerId="ADAL" clId="{EE78B4C3-BA47-2B47-8B84-4022815E3587}" dt="2019-05-14T13:30:07.468" v="20"/>
        <pc:sldMkLst>
          <pc:docMk/>
          <pc:sldMk cId="1436808390" sldId="271"/>
        </pc:sldMkLst>
        <pc:spChg chg="del">
          <ac:chgData name="Khattab, Sherif" userId="c83b1e15-36f3-4f46-aceb-05aac24c545e" providerId="ADAL" clId="{EE78B4C3-BA47-2B47-8B84-4022815E3587}" dt="2019-05-14T13:30:07.468" v="20"/>
          <ac:spMkLst>
            <pc:docMk/>
            <pc:sldMk cId="1436808390" sldId="271"/>
            <ac:spMk id="2" creationId="{00000000-0000-0000-0000-000000000000}"/>
          </ac:spMkLst>
        </pc:spChg>
      </pc:sldChg>
      <pc:sldChg chg="delSp">
        <pc:chgData name="Khattab, Sherif" userId="c83b1e15-36f3-4f46-aceb-05aac24c545e" providerId="ADAL" clId="{EE78B4C3-BA47-2B47-8B84-4022815E3587}" dt="2019-05-14T13:30:07.468" v="20"/>
        <pc:sldMkLst>
          <pc:docMk/>
          <pc:sldMk cId="1301683851" sldId="272"/>
        </pc:sldMkLst>
        <pc:spChg chg="del">
          <ac:chgData name="Khattab, Sherif" userId="c83b1e15-36f3-4f46-aceb-05aac24c545e" providerId="ADAL" clId="{EE78B4C3-BA47-2B47-8B84-4022815E3587}" dt="2019-05-14T13:30:07.468" v="20"/>
          <ac:spMkLst>
            <pc:docMk/>
            <pc:sldMk cId="1301683851" sldId="272"/>
            <ac:spMk id="3" creationId="{00000000-0000-0000-0000-000000000000}"/>
          </ac:spMkLst>
        </pc:spChg>
      </pc:sldChg>
      <pc:sldChg chg="delSp">
        <pc:chgData name="Khattab, Sherif" userId="c83b1e15-36f3-4f46-aceb-05aac24c545e" providerId="ADAL" clId="{EE78B4C3-BA47-2B47-8B84-4022815E3587}" dt="2019-05-14T13:30:07.468" v="20"/>
        <pc:sldMkLst>
          <pc:docMk/>
          <pc:sldMk cId="55302999" sldId="274"/>
        </pc:sldMkLst>
        <pc:spChg chg="del">
          <ac:chgData name="Khattab, Sherif" userId="c83b1e15-36f3-4f46-aceb-05aac24c545e" providerId="ADAL" clId="{EE78B4C3-BA47-2B47-8B84-4022815E3587}" dt="2019-05-14T13:30:07.468" v="20"/>
          <ac:spMkLst>
            <pc:docMk/>
            <pc:sldMk cId="55302999" sldId="274"/>
            <ac:spMk id="2" creationId="{00000000-0000-0000-0000-000000000000}"/>
          </ac:spMkLst>
        </pc:spChg>
      </pc:sldChg>
      <pc:sldChg chg="delSp">
        <pc:chgData name="Khattab, Sherif" userId="c83b1e15-36f3-4f46-aceb-05aac24c545e" providerId="ADAL" clId="{EE78B4C3-BA47-2B47-8B84-4022815E3587}" dt="2019-05-14T13:30:07.468" v="20"/>
        <pc:sldMkLst>
          <pc:docMk/>
          <pc:sldMk cId="2064114192" sldId="276"/>
        </pc:sldMkLst>
        <pc:spChg chg="del">
          <ac:chgData name="Khattab, Sherif" userId="c83b1e15-36f3-4f46-aceb-05aac24c545e" providerId="ADAL" clId="{EE78B4C3-BA47-2B47-8B84-4022815E3587}" dt="2019-05-14T13:30:07.468" v="20"/>
          <ac:spMkLst>
            <pc:docMk/>
            <pc:sldMk cId="2064114192" sldId="276"/>
            <ac:spMk id="2" creationId="{00000000-0000-0000-0000-000000000000}"/>
          </ac:spMkLst>
        </pc:spChg>
      </pc:sldChg>
      <pc:sldChg chg="delSp">
        <pc:chgData name="Khattab, Sherif" userId="c83b1e15-36f3-4f46-aceb-05aac24c545e" providerId="ADAL" clId="{EE78B4C3-BA47-2B47-8B84-4022815E3587}" dt="2019-05-14T13:30:07.468" v="20"/>
        <pc:sldMkLst>
          <pc:docMk/>
          <pc:sldMk cId="1000435174" sldId="278"/>
        </pc:sldMkLst>
        <pc:spChg chg="del">
          <ac:chgData name="Khattab, Sherif" userId="c83b1e15-36f3-4f46-aceb-05aac24c545e" providerId="ADAL" clId="{EE78B4C3-BA47-2B47-8B84-4022815E3587}" dt="2019-05-14T13:30:07.468" v="20"/>
          <ac:spMkLst>
            <pc:docMk/>
            <pc:sldMk cId="1000435174" sldId="278"/>
            <ac:spMk id="2" creationId="{00000000-0000-0000-0000-000000000000}"/>
          </ac:spMkLst>
        </pc:spChg>
      </pc:sldChg>
      <pc:sldChg chg="delSp">
        <pc:chgData name="Khattab, Sherif" userId="c83b1e15-36f3-4f46-aceb-05aac24c545e" providerId="ADAL" clId="{EE78B4C3-BA47-2B47-8B84-4022815E3587}" dt="2019-05-14T13:30:07.468" v="20"/>
        <pc:sldMkLst>
          <pc:docMk/>
          <pc:sldMk cId="2080017563" sldId="279"/>
        </pc:sldMkLst>
        <pc:spChg chg="del">
          <ac:chgData name="Khattab, Sherif" userId="c83b1e15-36f3-4f46-aceb-05aac24c545e" providerId="ADAL" clId="{EE78B4C3-BA47-2B47-8B84-4022815E3587}" dt="2019-05-14T13:30:07.468" v="20"/>
          <ac:spMkLst>
            <pc:docMk/>
            <pc:sldMk cId="2080017563" sldId="279"/>
            <ac:spMk id="3" creationId="{00000000-0000-0000-0000-000000000000}"/>
          </ac:spMkLst>
        </pc:spChg>
      </pc:sldChg>
      <pc:sldChg chg="delSp">
        <pc:chgData name="Khattab, Sherif" userId="c83b1e15-36f3-4f46-aceb-05aac24c545e" providerId="ADAL" clId="{EE78B4C3-BA47-2B47-8B84-4022815E3587}" dt="2019-05-14T13:30:07.468" v="20"/>
        <pc:sldMkLst>
          <pc:docMk/>
          <pc:sldMk cId="1445345591" sldId="281"/>
        </pc:sldMkLst>
        <pc:spChg chg="del">
          <ac:chgData name="Khattab, Sherif" userId="c83b1e15-36f3-4f46-aceb-05aac24c545e" providerId="ADAL" clId="{EE78B4C3-BA47-2B47-8B84-4022815E3587}" dt="2019-05-14T13:30:07.468" v="20"/>
          <ac:spMkLst>
            <pc:docMk/>
            <pc:sldMk cId="1445345591" sldId="281"/>
            <ac:spMk id="2" creationId="{00000000-0000-0000-0000-000000000000}"/>
          </ac:spMkLst>
        </pc:spChg>
      </pc:sldChg>
      <pc:sldChg chg="delSp">
        <pc:chgData name="Khattab, Sherif" userId="c83b1e15-36f3-4f46-aceb-05aac24c545e" providerId="ADAL" clId="{EE78B4C3-BA47-2B47-8B84-4022815E3587}" dt="2019-05-14T13:30:07.468" v="20"/>
        <pc:sldMkLst>
          <pc:docMk/>
          <pc:sldMk cId="306268545" sldId="282"/>
        </pc:sldMkLst>
        <pc:spChg chg="del">
          <ac:chgData name="Khattab, Sherif" userId="c83b1e15-36f3-4f46-aceb-05aac24c545e" providerId="ADAL" clId="{EE78B4C3-BA47-2B47-8B84-4022815E3587}" dt="2019-05-14T13:30:07.468" v="20"/>
          <ac:spMkLst>
            <pc:docMk/>
            <pc:sldMk cId="306268545" sldId="282"/>
            <ac:spMk id="2" creationId="{00000000-0000-0000-0000-000000000000}"/>
          </ac:spMkLst>
        </pc:spChg>
      </pc:sldChg>
      <pc:sldChg chg="delSp add">
        <pc:chgData name="Khattab, Sherif" userId="c83b1e15-36f3-4f46-aceb-05aac24c545e" providerId="ADAL" clId="{EE78B4C3-BA47-2B47-8B84-4022815E3587}" dt="2019-05-14T13:34:18.851" v="46"/>
        <pc:sldMkLst>
          <pc:docMk/>
          <pc:sldMk cId="2710637777" sldId="322"/>
        </pc:sldMkLst>
        <pc:spChg chg="del">
          <ac:chgData name="Khattab, Sherif" userId="c83b1e15-36f3-4f46-aceb-05aac24c545e" providerId="ADAL" clId="{EE78B4C3-BA47-2B47-8B84-4022815E3587}" dt="2019-05-14T13:34:18.851" v="46"/>
          <ac:spMkLst>
            <pc:docMk/>
            <pc:sldMk cId="2710637777" sldId="322"/>
            <ac:spMk id="6" creationId="{0700C6EC-DCCB-614E-A0F4-3418D2D78AC7}"/>
          </ac:spMkLst>
        </pc:spChg>
      </pc:sldChg>
      <pc:sldChg chg="delSp add">
        <pc:chgData name="Khattab, Sherif" userId="c83b1e15-36f3-4f46-aceb-05aac24c545e" providerId="ADAL" clId="{EE78B4C3-BA47-2B47-8B84-4022815E3587}" dt="2019-05-14T13:34:18.851" v="46"/>
        <pc:sldMkLst>
          <pc:docMk/>
          <pc:sldMk cId="3292918179" sldId="324"/>
        </pc:sldMkLst>
        <pc:spChg chg="del">
          <ac:chgData name="Khattab, Sherif" userId="c83b1e15-36f3-4f46-aceb-05aac24c545e" providerId="ADAL" clId="{EE78B4C3-BA47-2B47-8B84-4022815E3587}" dt="2019-05-14T13:34:18.851" v="46"/>
          <ac:spMkLst>
            <pc:docMk/>
            <pc:sldMk cId="3292918179" sldId="324"/>
            <ac:spMk id="26" creationId="{3729950E-4F02-6B44-A5A4-B6238ABBD35B}"/>
          </ac:spMkLst>
        </pc:spChg>
      </pc:sldChg>
      <pc:sldChg chg="delSp add">
        <pc:chgData name="Khattab, Sherif" userId="c83b1e15-36f3-4f46-aceb-05aac24c545e" providerId="ADAL" clId="{EE78B4C3-BA47-2B47-8B84-4022815E3587}" dt="2019-05-14T13:34:18.851" v="46"/>
        <pc:sldMkLst>
          <pc:docMk/>
          <pc:sldMk cId="355119911" sldId="338"/>
        </pc:sldMkLst>
        <pc:spChg chg="del">
          <ac:chgData name="Khattab, Sherif" userId="c83b1e15-36f3-4f46-aceb-05aac24c545e" providerId="ADAL" clId="{EE78B4C3-BA47-2B47-8B84-4022815E3587}" dt="2019-05-14T13:34:18.851" v="46"/>
          <ac:spMkLst>
            <pc:docMk/>
            <pc:sldMk cId="355119911" sldId="338"/>
            <ac:spMk id="7" creationId="{AC4B9F18-B1E5-C341-B953-6D96BAA0EB6C}"/>
          </ac:spMkLst>
        </pc:spChg>
      </pc:sldChg>
      <pc:sldChg chg="delSp add">
        <pc:chgData name="Khattab, Sherif" userId="c83b1e15-36f3-4f46-aceb-05aac24c545e" providerId="ADAL" clId="{EE78B4C3-BA47-2B47-8B84-4022815E3587}" dt="2019-05-14T13:34:18.851" v="46"/>
        <pc:sldMkLst>
          <pc:docMk/>
          <pc:sldMk cId="4223572414" sldId="339"/>
        </pc:sldMkLst>
        <pc:spChg chg="del">
          <ac:chgData name="Khattab, Sherif" userId="c83b1e15-36f3-4f46-aceb-05aac24c545e" providerId="ADAL" clId="{EE78B4C3-BA47-2B47-8B84-4022815E3587}" dt="2019-05-14T13:34:18.851" v="46"/>
          <ac:spMkLst>
            <pc:docMk/>
            <pc:sldMk cId="4223572414" sldId="339"/>
            <ac:spMk id="6" creationId="{48879884-318D-6C49-B6B8-463E617B85F1}"/>
          </ac:spMkLst>
        </pc:spChg>
      </pc:sldChg>
      <pc:sldChg chg="delSp add">
        <pc:chgData name="Khattab, Sherif" userId="c83b1e15-36f3-4f46-aceb-05aac24c545e" providerId="ADAL" clId="{EE78B4C3-BA47-2B47-8B84-4022815E3587}" dt="2019-05-14T13:34:18.851" v="46"/>
        <pc:sldMkLst>
          <pc:docMk/>
          <pc:sldMk cId="470668490" sldId="340"/>
        </pc:sldMkLst>
        <pc:spChg chg="del">
          <ac:chgData name="Khattab, Sherif" userId="c83b1e15-36f3-4f46-aceb-05aac24c545e" providerId="ADAL" clId="{EE78B4C3-BA47-2B47-8B84-4022815E3587}" dt="2019-05-14T13:34:18.851" v="46"/>
          <ac:spMkLst>
            <pc:docMk/>
            <pc:sldMk cId="470668490" sldId="340"/>
            <ac:spMk id="6" creationId="{32D0E818-62B1-0A49-9CFC-1DC58F40FEBE}"/>
          </ac:spMkLst>
        </pc:spChg>
      </pc:sldChg>
      <pc:sldChg chg="delSp add">
        <pc:chgData name="Khattab, Sherif" userId="c83b1e15-36f3-4f46-aceb-05aac24c545e" providerId="ADAL" clId="{EE78B4C3-BA47-2B47-8B84-4022815E3587}" dt="2019-05-14T13:34:18.851" v="46"/>
        <pc:sldMkLst>
          <pc:docMk/>
          <pc:sldMk cId="1205868326" sldId="341"/>
        </pc:sldMkLst>
        <pc:spChg chg="del">
          <ac:chgData name="Khattab, Sherif" userId="c83b1e15-36f3-4f46-aceb-05aac24c545e" providerId="ADAL" clId="{EE78B4C3-BA47-2B47-8B84-4022815E3587}" dt="2019-05-14T13:34:18.851" v="46"/>
          <ac:spMkLst>
            <pc:docMk/>
            <pc:sldMk cId="1205868326" sldId="341"/>
            <ac:spMk id="6" creationId="{918B0854-EAA5-9D49-9ED0-EA7684377156}"/>
          </ac:spMkLst>
        </pc:spChg>
      </pc:sldChg>
      <pc:sldChg chg="delSp add">
        <pc:chgData name="Khattab, Sherif" userId="c83b1e15-36f3-4f46-aceb-05aac24c545e" providerId="ADAL" clId="{EE78B4C3-BA47-2B47-8B84-4022815E3587}" dt="2019-05-14T13:34:18.851" v="46"/>
        <pc:sldMkLst>
          <pc:docMk/>
          <pc:sldMk cId="1806563943" sldId="342"/>
        </pc:sldMkLst>
        <pc:spChg chg="del">
          <ac:chgData name="Khattab, Sherif" userId="c83b1e15-36f3-4f46-aceb-05aac24c545e" providerId="ADAL" clId="{EE78B4C3-BA47-2B47-8B84-4022815E3587}" dt="2019-05-14T13:34:18.851" v="46"/>
          <ac:spMkLst>
            <pc:docMk/>
            <pc:sldMk cId="1806563943" sldId="342"/>
            <ac:spMk id="9" creationId="{712AC7F1-3CB0-3140-8620-EAE2154DEBDF}"/>
          </ac:spMkLst>
        </pc:spChg>
      </pc:sldChg>
      <pc:sldChg chg="delSp add">
        <pc:chgData name="Khattab, Sherif" userId="c83b1e15-36f3-4f46-aceb-05aac24c545e" providerId="ADAL" clId="{EE78B4C3-BA47-2B47-8B84-4022815E3587}" dt="2019-05-14T13:34:18.851" v="46"/>
        <pc:sldMkLst>
          <pc:docMk/>
          <pc:sldMk cId="1167711490" sldId="343"/>
        </pc:sldMkLst>
        <pc:spChg chg="del">
          <ac:chgData name="Khattab, Sherif" userId="c83b1e15-36f3-4f46-aceb-05aac24c545e" providerId="ADAL" clId="{EE78B4C3-BA47-2B47-8B84-4022815E3587}" dt="2019-05-14T13:34:18.851" v="46"/>
          <ac:spMkLst>
            <pc:docMk/>
            <pc:sldMk cId="1167711490" sldId="343"/>
            <ac:spMk id="9" creationId="{7277E941-6A46-A141-896C-8CF8D763337C}"/>
          </ac:spMkLst>
        </pc:spChg>
      </pc:sldChg>
      <pc:sldChg chg="delSp add">
        <pc:chgData name="Khattab, Sherif" userId="c83b1e15-36f3-4f46-aceb-05aac24c545e" providerId="ADAL" clId="{EE78B4C3-BA47-2B47-8B84-4022815E3587}" dt="2019-05-14T13:34:18.851" v="46"/>
        <pc:sldMkLst>
          <pc:docMk/>
          <pc:sldMk cId="1271999567" sldId="349"/>
        </pc:sldMkLst>
        <pc:spChg chg="del">
          <ac:chgData name="Khattab, Sherif" userId="c83b1e15-36f3-4f46-aceb-05aac24c545e" providerId="ADAL" clId="{EE78B4C3-BA47-2B47-8B84-4022815E3587}" dt="2019-05-14T13:34:18.851" v="46"/>
          <ac:spMkLst>
            <pc:docMk/>
            <pc:sldMk cId="1271999567" sldId="349"/>
            <ac:spMk id="8" creationId="{7BD79B2E-E2F2-FE40-AF15-AA838FE67060}"/>
          </ac:spMkLst>
        </pc:spChg>
      </pc:sldChg>
      <pc:sldChg chg="delSp add">
        <pc:chgData name="Khattab, Sherif" userId="c83b1e15-36f3-4f46-aceb-05aac24c545e" providerId="ADAL" clId="{EE78B4C3-BA47-2B47-8B84-4022815E3587}" dt="2019-05-14T13:34:18.851" v="46"/>
        <pc:sldMkLst>
          <pc:docMk/>
          <pc:sldMk cId="434376579" sldId="363"/>
        </pc:sldMkLst>
        <pc:spChg chg="del">
          <ac:chgData name="Khattab, Sherif" userId="c83b1e15-36f3-4f46-aceb-05aac24c545e" providerId="ADAL" clId="{EE78B4C3-BA47-2B47-8B84-4022815E3587}" dt="2019-05-14T13:34:18.851" v="46"/>
          <ac:spMkLst>
            <pc:docMk/>
            <pc:sldMk cId="434376579" sldId="363"/>
            <ac:spMk id="15" creationId="{1190D209-83D1-A548-8C7B-C35DE4396F91}"/>
          </ac:spMkLst>
        </pc:spChg>
      </pc:sldChg>
      <pc:sldChg chg="delSp add">
        <pc:chgData name="Khattab, Sherif" userId="c83b1e15-36f3-4f46-aceb-05aac24c545e" providerId="ADAL" clId="{EE78B4C3-BA47-2B47-8B84-4022815E3587}" dt="2019-05-14T13:34:18.851" v="46"/>
        <pc:sldMkLst>
          <pc:docMk/>
          <pc:sldMk cId="815621424" sldId="364"/>
        </pc:sldMkLst>
        <pc:spChg chg="del">
          <ac:chgData name="Khattab, Sherif" userId="c83b1e15-36f3-4f46-aceb-05aac24c545e" providerId="ADAL" clId="{EE78B4C3-BA47-2B47-8B84-4022815E3587}" dt="2019-05-14T13:34:18.851" v="46"/>
          <ac:spMkLst>
            <pc:docMk/>
            <pc:sldMk cId="815621424" sldId="364"/>
            <ac:spMk id="29" creationId="{6D10D6C8-49C6-BE4E-9E3F-EEC76AE056AA}"/>
          </ac:spMkLst>
        </pc:spChg>
      </pc:sldChg>
      <pc:sldChg chg="delSp add">
        <pc:chgData name="Khattab, Sherif" userId="c83b1e15-36f3-4f46-aceb-05aac24c545e" providerId="ADAL" clId="{EE78B4C3-BA47-2B47-8B84-4022815E3587}" dt="2019-05-14T13:34:18.851" v="46"/>
        <pc:sldMkLst>
          <pc:docMk/>
          <pc:sldMk cId="1934104099" sldId="365"/>
        </pc:sldMkLst>
        <pc:spChg chg="del">
          <ac:chgData name="Khattab, Sherif" userId="c83b1e15-36f3-4f46-aceb-05aac24c545e" providerId="ADAL" clId="{EE78B4C3-BA47-2B47-8B84-4022815E3587}" dt="2019-05-14T13:34:18.851" v="46"/>
          <ac:spMkLst>
            <pc:docMk/>
            <pc:sldMk cId="1934104099" sldId="365"/>
            <ac:spMk id="10" creationId="{87886125-1D5E-014B-A276-636801877DB6}"/>
          </ac:spMkLst>
        </pc:spChg>
      </pc:sldChg>
      <pc:sldChg chg="delSp add">
        <pc:chgData name="Khattab, Sherif" userId="c83b1e15-36f3-4f46-aceb-05aac24c545e" providerId="ADAL" clId="{EE78B4C3-BA47-2B47-8B84-4022815E3587}" dt="2019-05-14T13:34:18.851" v="46"/>
        <pc:sldMkLst>
          <pc:docMk/>
          <pc:sldMk cId="2782429159" sldId="366"/>
        </pc:sldMkLst>
        <pc:spChg chg="del">
          <ac:chgData name="Khattab, Sherif" userId="c83b1e15-36f3-4f46-aceb-05aac24c545e" providerId="ADAL" clId="{EE78B4C3-BA47-2B47-8B84-4022815E3587}" dt="2019-05-14T13:34:18.851" v="46"/>
          <ac:spMkLst>
            <pc:docMk/>
            <pc:sldMk cId="2782429159" sldId="366"/>
            <ac:spMk id="6" creationId="{35E278D3-0A71-264A-B99D-056EBFA58F06}"/>
          </ac:spMkLst>
        </pc:spChg>
      </pc:sldChg>
      <pc:sldChg chg="delSp add">
        <pc:chgData name="Khattab, Sherif" userId="c83b1e15-36f3-4f46-aceb-05aac24c545e" providerId="ADAL" clId="{EE78B4C3-BA47-2B47-8B84-4022815E3587}" dt="2019-05-14T13:34:18.851" v="46"/>
        <pc:sldMkLst>
          <pc:docMk/>
          <pc:sldMk cId="2251973667" sldId="367"/>
        </pc:sldMkLst>
        <pc:spChg chg="del">
          <ac:chgData name="Khattab, Sherif" userId="c83b1e15-36f3-4f46-aceb-05aac24c545e" providerId="ADAL" clId="{EE78B4C3-BA47-2B47-8B84-4022815E3587}" dt="2019-05-14T13:34:18.851" v="46"/>
          <ac:spMkLst>
            <pc:docMk/>
            <pc:sldMk cId="2251973667" sldId="367"/>
            <ac:spMk id="6" creationId="{156F37D5-7C3B-D446-B495-19F8366B5AD6}"/>
          </ac:spMkLst>
        </pc:spChg>
      </pc:sldChg>
      <pc:sldChg chg="delSp add">
        <pc:chgData name="Khattab, Sherif" userId="c83b1e15-36f3-4f46-aceb-05aac24c545e" providerId="ADAL" clId="{EE78B4C3-BA47-2B47-8B84-4022815E3587}" dt="2019-05-14T13:34:18.851" v="46"/>
        <pc:sldMkLst>
          <pc:docMk/>
          <pc:sldMk cId="3138501136" sldId="368"/>
        </pc:sldMkLst>
        <pc:spChg chg="del">
          <ac:chgData name="Khattab, Sherif" userId="c83b1e15-36f3-4f46-aceb-05aac24c545e" providerId="ADAL" clId="{EE78B4C3-BA47-2B47-8B84-4022815E3587}" dt="2019-05-14T13:34:18.851" v="46"/>
          <ac:spMkLst>
            <pc:docMk/>
            <pc:sldMk cId="3138501136" sldId="368"/>
            <ac:spMk id="9" creationId="{2996EA4B-3DC2-9F42-B065-0840F656E48E}"/>
          </ac:spMkLst>
        </pc:spChg>
      </pc:sldChg>
      <pc:sldChg chg="delSp add">
        <pc:chgData name="Khattab, Sherif" userId="c83b1e15-36f3-4f46-aceb-05aac24c545e" providerId="ADAL" clId="{EE78B4C3-BA47-2B47-8B84-4022815E3587}" dt="2019-05-14T13:34:18.851" v="46"/>
        <pc:sldMkLst>
          <pc:docMk/>
          <pc:sldMk cId="3210992163" sldId="369"/>
        </pc:sldMkLst>
        <pc:spChg chg="del">
          <ac:chgData name="Khattab, Sherif" userId="c83b1e15-36f3-4f46-aceb-05aac24c545e" providerId="ADAL" clId="{EE78B4C3-BA47-2B47-8B84-4022815E3587}" dt="2019-05-14T13:34:18.851" v="46"/>
          <ac:spMkLst>
            <pc:docMk/>
            <pc:sldMk cId="3210992163" sldId="369"/>
            <ac:spMk id="6" creationId="{B0B02CAE-6A9B-A441-9498-BF8F3DB626EB}"/>
          </ac:spMkLst>
        </pc:spChg>
      </pc:sldChg>
      <pc:sldChg chg="delSp add">
        <pc:chgData name="Khattab, Sherif" userId="c83b1e15-36f3-4f46-aceb-05aac24c545e" providerId="ADAL" clId="{EE78B4C3-BA47-2B47-8B84-4022815E3587}" dt="2019-05-14T13:34:18.851" v="46"/>
        <pc:sldMkLst>
          <pc:docMk/>
          <pc:sldMk cId="4013065491" sldId="370"/>
        </pc:sldMkLst>
        <pc:spChg chg="del">
          <ac:chgData name="Khattab, Sherif" userId="c83b1e15-36f3-4f46-aceb-05aac24c545e" providerId="ADAL" clId="{EE78B4C3-BA47-2B47-8B84-4022815E3587}" dt="2019-05-14T13:34:18.851" v="46"/>
          <ac:spMkLst>
            <pc:docMk/>
            <pc:sldMk cId="4013065491" sldId="370"/>
            <ac:spMk id="8" creationId="{D0EF7B2F-C2A6-4E4A-BA48-98165068EB9D}"/>
          </ac:spMkLst>
        </pc:spChg>
      </pc:sldChg>
      <pc:sldChg chg="delSp add">
        <pc:chgData name="Khattab, Sherif" userId="c83b1e15-36f3-4f46-aceb-05aac24c545e" providerId="ADAL" clId="{EE78B4C3-BA47-2B47-8B84-4022815E3587}" dt="2019-05-14T13:34:18.851" v="46"/>
        <pc:sldMkLst>
          <pc:docMk/>
          <pc:sldMk cId="2592968416" sldId="371"/>
        </pc:sldMkLst>
        <pc:spChg chg="del">
          <ac:chgData name="Khattab, Sherif" userId="c83b1e15-36f3-4f46-aceb-05aac24c545e" providerId="ADAL" clId="{EE78B4C3-BA47-2B47-8B84-4022815E3587}" dt="2019-05-14T13:34:18.851" v="46"/>
          <ac:spMkLst>
            <pc:docMk/>
            <pc:sldMk cId="2592968416" sldId="371"/>
            <ac:spMk id="8" creationId="{61F73BD1-10AC-B146-B4D6-4D1B879CEAE3}"/>
          </ac:spMkLst>
        </pc:spChg>
      </pc:sldChg>
      <pc:sldChg chg="delSp add">
        <pc:chgData name="Khattab, Sherif" userId="c83b1e15-36f3-4f46-aceb-05aac24c545e" providerId="ADAL" clId="{EE78B4C3-BA47-2B47-8B84-4022815E3587}" dt="2019-05-14T13:34:18.851" v="46"/>
        <pc:sldMkLst>
          <pc:docMk/>
          <pc:sldMk cId="3848335379" sldId="372"/>
        </pc:sldMkLst>
        <pc:spChg chg="del">
          <ac:chgData name="Khattab, Sherif" userId="c83b1e15-36f3-4f46-aceb-05aac24c545e" providerId="ADAL" clId="{EE78B4C3-BA47-2B47-8B84-4022815E3587}" dt="2019-05-14T13:34:18.851" v="46"/>
          <ac:spMkLst>
            <pc:docMk/>
            <pc:sldMk cId="3848335379" sldId="372"/>
            <ac:spMk id="9" creationId="{A9CB262F-7565-A04A-9FDE-A27BCA955EC0}"/>
          </ac:spMkLst>
        </pc:spChg>
      </pc:sldChg>
      <pc:sldChg chg="delSp add">
        <pc:chgData name="Khattab, Sherif" userId="c83b1e15-36f3-4f46-aceb-05aac24c545e" providerId="ADAL" clId="{EE78B4C3-BA47-2B47-8B84-4022815E3587}" dt="2019-05-14T13:34:18.851" v="46"/>
        <pc:sldMkLst>
          <pc:docMk/>
          <pc:sldMk cId="3161117264" sldId="373"/>
        </pc:sldMkLst>
        <pc:spChg chg="del">
          <ac:chgData name="Khattab, Sherif" userId="c83b1e15-36f3-4f46-aceb-05aac24c545e" providerId="ADAL" clId="{EE78B4C3-BA47-2B47-8B84-4022815E3587}" dt="2019-05-14T13:34:18.851" v="46"/>
          <ac:spMkLst>
            <pc:docMk/>
            <pc:sldMk cId="3161117264" sldId="373"/>
            <ac:spMk id="6" creationId="{E9F1DC46-4FA4-D444-A7D6-705144867080}"/>
          </ac:spMkLst>
        </pc:spChg>
      </pc:sldChg>
      <pc:sldChg chg="delSp add">
        <pc:chgData name="Khattab, Sherif" userId="c83b1e15-36f3-4f46-aceb-05aac24c545e" providerId="ADAL" clId="{EE78B4C3-BA47-2B47-8B84-4022815E3587}" dt="2019-05-14T13:34:18.851" v="46"/>
        <pc:sldMkLst>
          <pc:docMk/>
          <pc:sldMk cId="1542066946" sldId="374"/>
        </pc:sldMkLst>
        <pc:spChg chg="del">
          <ac:chgData name="Khattab, Sherif" userId="c83b1e15-36f3-4f46-aceb-05aac24c545e" providerId="ADAL" clId="{EE78B4C3-BA47-2B47-8B84-4022815E3587}" dt="2019-05-14T13:34:18.851" v="46"/>
          <ac:spMkLst>
            <pc:docMk/>
            <pc:sldMk cId="1542066946" sldId="374"/>
            <ac:spMk id="6" creationId="{D50D1AE2-A719-F648-ABE5-1D2605CF399A}"/>
          </ac:spMkLst>
        </pc:spChg>
      </pc:sldChg>
      <pc:sldChg chg="delSp add">
        <pc:chgData name="Khattab, Sherif" userId="c83b1e15-36f3-4f46-aceb-05aac24c545e" providerId="ADAL" clId="{EE78B4C3-BA47-2B47-8B84-4022815E3587}" dt="2019-05-14T13:34:18.851" v="46"/>
        <pc:sldMkLst>
          <pc:docMk/>
          <pc:sldMk cId="834112894" sldId="375"/>
        </pc:sldMkLst>
        <pc:spChg chg="del">
          <ac:chgData name="Khattab, Sherif" userId="c83b1e15-36f3-4f46-aceb-05aac24c545e" providerId="ADAL" clId="{EE78B4C3-BA47-2B47-8B84-4022815E3587}" dt="2019-05-14T13:34:18.851" v="46"/>
          <ac:spMkLst>
            <pc:docMk/>
            <pc:sldMk cId="834112894" sldId="375"/>
            <ac:spMk id="6" creationId="{429B8308-B899-EF4A-97A6-3EEDF546FBBB}"/>
          </ac:spMkLst>
        </pc:spChg>
      </pc:sldChg>
      <pc:sldChg chg="delSp add">
        <pc:chgData name="Khattab, Sherif" userId="c83b1e15-36f3-4f46-aceb-05aac24c545e" providerId="ADAL" clId="{EE78B4C3-BA47-2B47-8B84-4022815E3587}" dt="2019-05-14T13:34:18.851" v="46"/>
        <pc:sldMkLst>
          <pc:docMk/>
          <pc:sldMk cId="1165577892" sldId="376"/>
        </pc:sldMkLst>
        <pc:spChg chg="del">
          <ac:chgData name="Khattab, Sherif" userId="c83b1e15-36f3-4f46-aceb-05aac24c545e" providerId="ADAL" clId="{EE78B4C3-BA47-2B47-8B84-4022815E3587}" dt="2019-05-14T13:34:18.851" v="46"/>
          <ac:spMkLst>
            <pc:docMk/>
            <pc:sldMk cId="1165577892" sldId="376"/>
            <ac:spMk id="42" creationId="{27F42901-D1CE-084B-9E38-96413317B8CF}"/>
          </ac:spMkLst>
        </pc:spChg>
      </pc:sldChg>
      <pc:sldChg chg="delSp add">
        <pc:chgData name="Khattab, Sherif" userId="c83b1e15-36f3-4f46-aceb-05aac24c545e" providerId="ADAL" clId="{EE78B4C3-BA47-2B47-8B84-4022815E3587}" dt="2019-05-14T13:34:18.851" v="46"/>
        <pc:sldMkLst>
          <pc:docMk/>
          <pc:sldMk cId="1942139729" sldId="377"/>
        </pc:sldMkLst>
        <pc:spChg chg="del">
          <ac:chgData name="Khattab, Sherif" userId="c83b1e15-36f3-4f46-aceb-05aac24c545e" providerId="ADAL" clId="{EE78B4C3-BA47-2B47-8B84-4022815E3587}" dt="2019-05-14T13:34:18.851" v="46"/>
          <ac:spMkLst>
            <pc:docMk/>
            <pc:sldMk cId="1942139729" sldId="377"/>
            <ac:spMk id="9" creationId="{68716DFF-FDE6-F443-A890-77FBFB539BEB}"/>
          </ac:spMkLst>
        </pc:spChg>
      </pc:sldChg>
      <pc:sldChg chg="delSp add">
        <pc:chgData name="Khattab, Sherif" userId="c83b1e15-36f3-4f46-aceb-05aac24c545e" providerId="ADAL" clId="{EE78B4C3-BA47-2B47-8B84-4022815E3587}" dt="2019-05-14T13:34:18.851" v="46"/>
        <pc:sldMkLst>
          <pc:docMk/>
          <pc:sldMk cId="3990797458" sldId="378"/>
        </pc:sldMkLst>
        <pc:spChg chg="del">
          <ac:chgData name="Khattab, Sherif" userId="c83b1e15-36f3-4f46-aceb-05aac24c545e" providerId="ADAL" clId="{EE78B4C3-BA47-2B47-8B84-4022815E3587}" dt="2019-05-14T13:34:18.851" v="46"/>
          <ac:spMkLst>
            <pc:docMk/>
            <pc:sldMk cId="3990797458" sldId="378"/>
            <ac:spMk id="6" creationId="{ADE8E4C1-F96E-1346-A961-80E2D6A49C9A}"/>
          </ac:spMkLst>
        </pc:spChg>
      </pc:sldChg>
      <pc:sldChg chg="delSp add">
        <pc:chgData name="Khattab, Sherif" userId="c83b1e15-36f3-4f46-aceb-05aac24c545e" providerId="ADAL" clId="{EE78B4C3-BA47-2B47-8B84-4022815E3587}" dt="2019-05-14T13:34:18.851" v="46"/>
        <pc:sldMkLst>
          <pc:docMk/>
          <pc:sldMk cId="2736486443" sldId="379"/>
        </pc:sldMkLst>
        <pc:spChg chg="del">
          <ac:chgData name="Khattab, Sherif" userId="c83b1e15-36f3-4f46-aceb-05aac24c545e" providerId="ADAL" clId="{EE78B4C3-BA47-2B47-8B84-4022815E3587}" dt="2019-05-14T13:34:18.851" v="46"/>
          <ac:spMkLst>
            <pc:docMk/>
            <pc:sldMk cId="2736486443" sldId="379"/>
            <ac:spMk id="9" creationId="{68630AFF-8EA0-D641-8FA2-6949259437AD}"/>
          </ac:spMkLst>
        </pc:spChg>
      </pc:sldChg>
      <pc:sldChg chg="delSp add">
        <pc:chgData name="Khattab, Sherif" userId="c83b1e15-36f3-4f46-aceb-05aac24c545e" providerId="ADAL" clId="{EE78B4C3-BA47-2B47-8B84-4022815E3587}" dt="2019-05-14T13:34:18.851" v="46"/>
        <pc:sldMkLst>
          <pc:docMk/>
          <pc:sldMk cId="541381985" sldId="380"/>
        </pc:sldMkLst>
        <pc:spChg chg="del">
          <ac:chgData name="Khattab, Sherif" userId="c83b1e15-36f3-4f46-aceb-05aac24c545e" providerId="ADAL" clId="{EE78B4C3-BA47-2B47-8B84-4022815E3587}" dt="2019-05-14T13:34:18.851" v="46"/>
          <ac:spMkLst>
            <pc:docMk/>
            <pc:sldMk cId="541381985" sldId="380"/>
            <ac:spMk id="25" creationId="{4D20C47B-3C18-E64F-95ED-21B263511FAD}"/>
          </ac:spMkLst>
        </pc:spChg>
      </pc:sldChg>
      <pc:sldChg chg="delSp add">
        <pc:chgData name="Khattab, Sherif" userId="c83b1e15-36f3-4f46-aceb-05aac24c545e" providerId="ADAL" clId="{EE78B4C3-BA47-2B47-8B84-4022815E3587}" dt="2019-05-14T13:34:18.851" v="46"/>
        <pc:sldMkLst>
          <pc:docMk/>
          <pc:sldMk cId="2235897330" sldId="381"/>
        </pc:sldMkLst>
        <pc:spChg chg="del">
          <ac:chgData name="Khattab, Sherif" userId="c83b1e15-36f3-4f46-aceb-05aac24c545e" providerId="ADAL" clId="{EE78B4C3-BA47-2B47-8B84-4022815E3587}" dt="2019-05-14T13:34:18.851" v="46"/>
          <ac:spMkLst>
            <pc:docMk/>
            <pc:sldMk cId="2235897330" sldId="381"/>
            <ac:spMk id="8" creationId="{9D3BDADA-F567-BD4E-9F02-7C5462E120E7}"/>
          </ac:spMkLst>
        </pc:spChg>
      </pc:sldChg>
      <pc:sldChg chg="delSp add">
        <pc:chgData name="Khattab, Sherif" userId="c83b1e15-36f3-4f46-aceb-05aac24c545e" providerId="ADAL" clId="{EE78B4C3-BA47-2B47-8B84-4022815E3587}" dt="2019-05-14T13:34:18.851" v="46"/>
        <pc:sldMkLst>
          <pc:docMk/>
          <pc:sldMk cId="3360044446" sldId="382"/>
        </pc:sldMkLst>
        <pc:spChg chg="del">
          <ac:chgData name="Khattab, Sherif" userId="c83b1e15-36f3-4f46-aceb-05aac24c545e" providerId="ADAL" clId="{EE78B4C3-BA47-2B47-8B84-4022815E3587}" dt="2019-05-14T13:34:18.851" v="46"/>
          <ac:spMkLst>
            <pc:docMk/>
            <pc:sldMk cId="3360044446" sldId="382"/>
            <ac:spMk id="8" creationId="{90688045-CAEF-334F-9E8D-5DE392BB31B7}"/>
          </ac:spMkLst>
        </pc:spChg>
      </pc:sldChg>
      <pc:sldChg chg="delSp add">
        <pc:chgData name="Khattab, Sherif" userId="c83b1e15-36f3-4f46-aceb-05aac24c545e" providerId="ADAL" clId="{EE78B4C3-BA47-2B47-8B84-4022815E3587}" dt="2019-05-14T13:34:18.851" v="46"/>
        <pc:sldMkLst>
          <pc:docMk/>
          <pc:sldMk cId="1954384084" sldId="383"/>
        </pc:sldMkLst>
        <pc:spChg chg="del">
          <ac:chgData name="Khattab, Sherif" userId="c83b1e15-36f3-4f46-aceb-05aac24c545e" providerId="ADAL" clId="{EE78B4C3-BA47-2B47-8B84-4022815E3587}" dt="2019-05-14T13:34:18.851" v="46"/>
          <ac:spMkLst>
            <pc:docMk/>
            <pc:sldMk cId="1954384084" sldId="383"/>
            <ac:spMk id="8" creationId="{307391A8-557A-8A4A-8E68-85B54349ED8F}"/>
          </ac:spMkLst>
        </pc:spChg>
      </pc:sldChg>
      <pc:sldChg chg="delSp add">
        <pc:chgData name="Khattab, Sherif" userId="c83b1e15-36f3-4f46-aceb-05aac24c545e" providerId="ADAL" clId="{EE78B4C3-BA47-2B47-8B84-4022815E3587}" dt="2019-05-14T13:34:18.851" v="46"/>
        <pc:sldMkLst>
          <pc:docMk/>
          <pc:sldMk cId="220759689" sldId="384"/>
        </pc:sldMkLst>
        <pc:spChg chg="del">
          <ac:chgData name="Khattab, Sherif" userId="c83b1e15-36f3-4f46-aceb-05aac24c545e" providerId="ADAL" clId="{EE78B4C3-BA47-2B47-8B84-4022815E3587}" dt="2019-05-14T13:34:18.851" v="46"/>
          <ac:spMkLst>
            <pc:docMk/>
            <pc:sldMk cId="220759689" sldId="384"/>
            <ac:spMk id="6" creationId="{E1DC0099-5926-8C42-9144-C73482BF1FE7}"/>
          </ac:spMkLst>
        </pc:spChg>
      </pc:sldChg>
      <pc:sldChg chg="delSp add">
        <pc:chgData name="Khattab, Sherif" userId="c83b1e15-36f3-4f46-aceb-05aac24c545e" providerId="ADAL" clId="{EE78B4C3-BA47-2B47-8B84-4022815E3587}" dt="2019-05-14T13:34:18.851" v="46"/>
        <pc:sldMkLst>
          <pc:docMk/>
          <pc:sldMk cId="2809799376" sldId="385"/>
        </pc:sldMkLst>
        <pc:spChg chg="del">
          <ac:chgData name="Khattab, Sherif" userId="c83b1e15-36f3-4f46-aceb-05aac24c545e" providerId="ADAL" clId="{EE78B4C3-BA47-2B47-8B84-4022815E3587}" dt="2019-05-14T13:34:18.851" v="46"/>
          <ac:spMkLst>
            <pc:docMk/>
            <pc:sldMk cId="2809799376" sldId="385"/>
            <ac:spMk id="8" creationId="{0E14A1DC-F2CD-F64B-A516-0E10067BD269}"/>
          </ac:spMkLst>
        </pc:spChg>
      </pc:sldChg>
    </pc:docChg>
  </pc:docChgLst>
  <pc:docChgLst>
    <pc:chgData name="Khattab, Sherif" userId="c83b1e15-36f3-4f46-aceb-05aac24c545e" providerId="ADAL" clId="{79D9A848-63DC-C04B-A37B-45CD4B398B25}"/>
    <pc:docChg chg="sldOrd">
      <pc:chgData name="Khattab, Sherif" userId="c83b1e15-36f3-4f46-aceb-05aac24c545e" providerId="ADAL" clId="{79D9A848-63DC-C04B-A37B-45CD4B398B25}" dt="2020-10-07T03:45:55.390" v="0" actId="20578"/>
      <pc:docMkLst>
        <pc:docMk/>
      </pc:docMkLst>
      <pc:sldChg chg="ord">
        <pc:chgData name="Khattab, Sherif" userId="c83b1e15-36f3-4f46-aceb-05aac24c545e" providerId="ADAL" clId="{79D9A848-63DC-C04B-A37B-45CD4B398B25}" dt="2020-10-07T03:45:55.390" v="0" actId="20578"/>
        <pc:sldMkLst>
          <pc:docMk/>
          <pc:sldMk cId="434376579" sldId="363"/>
        </pc:sldMkLst>
      </pc:sldChg>
    </pc:docChg>
  </pc:docChgLst>
  <pc:docChgLst>
    <pc:chgData name="Khattab, Sherif" userId="c83b1e15-36f3-4f46-aceb-05aac24c545e" providerId="ADAL" clId="{FE92C68B-4A2B-491A-802D-9A016E970098}"/>
    <pc:docChg chg="addSld modSld">
      <pc:chgData name="Khattab, Sherif" userId="c83b1e15-36f3-4f46-aceb-05aac24c545e" providerId="ADAL" clId="{FE92C68B-4A2B-491A-802D-9A016E970098}" dt="2021-01-21T02:52:14.809" v="71" actId="20577"/>
      <pc:docMkLst>
        <pc:docMk/>
      </pc:docMkLst>
      <pc:sldChg chg="modSp mod">
        <pc:chgData name="Khattab, Sherif" userId="c83b1e15-36f3-4f46-aceb-05aac24c545e" providerId="ADAL" clId="{FE92C68B-4A2B-491A-802D-9A016E970098}" dt="2021-01-21T02:51:24.200" v="12" actId="20577"/>
        <pc:sldMkLst>
          <pc:docMk/>
          <pc:sldMk cId="1330366002" sldId="454"/>
        </pc:sldMkLst>
        <pc:spChg chg="mod">
          <ac:chgData name="Khattab, Sherif" userId="c83b1e15-36f3-4f46-aceb-05aac24c545e" providerId="ADAL" clId="{FE92C68B-4A2B-491A-802D-9A016E970098}" dt="2021-01-21T02:51:24.200" v="12" actId="20577"/>
          <ac:spMkLst>
            <pc:docMk/>
            <pc:sldMk cId="1330366002" sldId="454"/>
            <ac:spMk id="3" creationId="{00000000-0000-0000-0000-000000000000}"/>
          </ac:spMkLst>
        </pc:spChg>
      </pc:sldChg>
      <pc:sldChg chg="modSp new mod">
        <pc:chgData name="Khattab, Sherif" userId="c83b1e15-36f3-4f46-aceb-05aac24c545e" providerId="ADAL" clId="{FE92C68B-4A2B-491A-802D-9A016E970098}" dt="2021-01-21T02:52:14.809" v="71" actId="20577"/>
        <pc:sldMkLst>
          <pc:docMk/>
          <pc:sldMk cId="702367729" sldId="496"/>
        </pc:sldMkLst>
        <pc:spChg chg="mod">
          <ac:chgData name="Khattab, Sherif" userId="c83b1e15-36f3-4f46-aceb-05aac24c545e" providerId="ADAL" clId="{FE92C68B-4A2B-491A-802D-9A016E970098}" dt="2021-01-21T02:51:45.117" v="26" actId="20577"/>
          <ac:spMkLst>
            <pc:docMk/>
            <pc:sldMk cId="702367729" sldId="496"/>
            <ac:spMk id="2" creationId="{AB9EA720-F5B4-463B-B14C-1970BB85B2C8}"/>
          </ac:spMkLst>
        </pc:spChg>
        <pc:spChg chg="mod">
          <ac:chgData name="Khattab, Sherif" userId="c83b1e15-36f3-4f46-aceb-05aac24c545e" providerId="ADAL" clId="{FE92C68B-4A2B-491A-802D-9A016E970098}" dt="2021-01-21T02:52:14.809" v="71" actId="20577"/>
          <ac:spMkLst>
            <pc:docMk/>
            <pc:sldMk cId="702367729" sldId="496"/>
            <ac:spMk id="3" creationId="{2466C52D-9A48-4683-BE7F-268D8DB7FAAD}"/>
          </ac:spMkLst>
        </pc:spChg>
      </pc:sldChg>
    </pc:docChg>
  </pc:docChgLst>
  <pc:docChgLst>
    <pc:chgData name="Khattab, Sherif" userId="c83b1e15-36f3-4f46-aceb-05aac24c545e" providerId="ADAL" clId="{87EA3652-A16E-A040-8388-9940B5E0FB1E}"/>
    <pc:docChg chg="custSel addSld delSld modSld">
      <pc:chgData name="Khattab, Sherif" userId="c83b1e15-36f3-4f46-aceb-05aac24c545e" providerId="ADAL" clId="{87EA3652-A16E-A040-8388-9940B5E0FB1E}" dt="2021-06-03T14:54:06.654" v="408" actId="20577"/>
      <pc:docMkLst>
        <pc:docMk/>
      </pc:docMkLst>
      <pc:sldChg chg="add">
        <pc:chgData name="Khattab, Sherif" userId="c83b1e15-36f3-4f46-aceb-05aac24c545e" providerId="ADAL" clId="{87EA3652-A16E-A040-8388-9940B5E0FB1E}" dt="2021-06-03T14:36:40.027" v="93"/>
        <pc:sldMkLst>
          <pc:docMk/>
          <pc:sldMk cId="1271999567" sldId="349"/>
        </pc:sldMkLst>
      </pc:sldChg>
      <pc:sldChg chg="add">
        <pc:chgData name="Khattab, Sherif" userId="c83b1e15-36f3-4f46-aceb-05aac24c545e" providerId="ADAL" clId="{87EA3652-A16E-A040-8388-9940B5E0FB1E}" dt="2021-06-03T14:36:40.027" v="93"/>
        <pc:sldMkLst>
          <pc:docMk/>
          <pc:sldMk cId="3990797458" sldId="378"/>
        </pc:sldMkLst>
      </pc:sldChg>
      <pc:sldChg chg="add">
        <pc:chgData name="Khattab, Sherif" userId="c83b1e15-36f3-4f46-aceb-05aac24c545e" providerId="ADAL" clId="{87EA3652-A16E-A040-8388-9940B5E0FB1E}" dt="2021-06-03T14:36:40.027" v="93"/>
        <pc:sldMkLst>
          <pc:docMk/>
          <pc:sldMk cId="2736486443" sldId="379"/>
        </pc:sldMkLst>
      </pc:sldChg>
      <pc:sldChg chg="add">
        <pc:chgData name="Khattab, Sherif" userId="c83b1e15-36f3-4f46-aceb-05aac24c545e" providerId="ADAL" clId="{87EA3652-A16E-A040-8388-9940B5E0FB1E}" dt="2021-06-03T14:36:40.027" v="93"/>
        <pc:sldMkLst>
          <pc:docMk/>
          <pc:sldMk cId="1615265174" sldId="380"/>
        </pc:sldMkLst>
      </pc:sldChg>
      <pc:sldChg chg="add">
        <pc:chgData name="Khattab, Sherif" userId="c83b1e15-36f3-4f46-aceb-05aac24c545e" providerId="ADAL" clId="{87EA3652-A16E-A040-8388-9940B5E0FB1E}" dt="2021-06-03T14:36:40.027" v="93"/>
        <pc:sldMkLst>
          <pc:docMk/>
          <pc:sldMk cId="1337868689" sldId="381"/>
        </pc:sldMkLst>
      </pc:sldChg>
      <pc:sldChg chg="modSp mod">
        <pc:chgData name="Khattab, Sherif" userId="c83b1e15-36f3-4f46-aceb-05aac24c545e" providerId="ADAL" clId="{87EA3652-A16E-A040-8388-9940B5E0FB1E}" dt="2021-06-03T14:47:21.789" v="259" actId="20577"/>
        <pc:sldMkLst>
          <pc:docMk/>
          <pc:sldMk cId="1330366002" sldId="454"/>
        </pc:sldMkLst>
        <pc:spChg chg="mod">
          <ac:chgData name="Khattab, Sherif" userId="c83b1e15-36f3-4f46-aceb-05aac24c545e" providerId="ADAL" clId="{87EA3652-A16E-A040-8388-9940B5E0FB1E}" dt="2021-06-03T14:47:21.789" v="259" actId="20577"/>
          <ac:spMkLst>
            <pc:docMk/>
            <pc:sldMk cId="1330366002" sldId="454"/>
            <ac:spMk id="3" creationId="{00000000-0000-0000-0000-000000000000}"/>
          </ac:spMkLst>
        </pc:spChg>
      </pc:sldChg>
      <pc:sldChg chg="modSp mod">
        <pc:chgData name="Khattab, Sherif" userId="c83b1e15-36f3-4f46-aceb-05aac24c545e" providerId="ADAL" clId="{87EA3652-A16E-A040-8388-9940B5E0FB1E}" dt="2021-06-03T14:54:06.654" v="408" actId="20577"/>
        <pc:sldMkLst>
          <pc:docMk/>
          <pc:sldMk cId="3903507516" sldId="498"/>
        </pc:sldMkLst>
        <pc:spChg chg="mod">
          <ac:chgData name="Khattab, Sherif" userId="c83b1e15-36f3-4f46-aceb-05aac24c545e" providerId="ADAL" clId="{87EA3652-A16E-A040-8388-9940B5E0FB1E}" dt="2021-06-03T14:54:06.654" v="408" actId="20577"/>
          <ac:spMkLst>
            <pc:docMk/>
            <pc:sldMk cId="3903507516" sldId="498"/>
            <ac:spMk id="3" creationId="{2466C52D-9A48-4683-BE7F-268D8DB7FAAD}"/>
          </ac:spMkLst>
        </pc:spChg>
      </pc:sldChg>
      <pc:sldChg chg="modSp mod modAnim">
        <pc:chgData name="Khattab, Sherif" userId="c83b1e15-36f3-4f46-aceb-05aac24c545e" providerId="ADAL" clId="{87EA3652-A16E-A040-8388-9940B5E0FB1E}" dt="2021-06-03T14:42:19.758" v="170" actId="27636"/>
        <pc:sldMkLst>
          <pc:docMk/>
          <pc:sldMk cId="4202616107" sldId="500"/>
        </pc:sldMkLst>
        <pc:spChg chg="mod">
          <ac:chgData name="Khattab, Sherif" userId="c83b1e15-36f3-4f46-aceb-05aac24c545e" providerId="ADAL" clId="{87EA3652-A16E-A040-8388-9940B5E0FB1E}" dt="2021-06-03T14:35:10.002" v="88" actId="20577"/>
          <ac:spMkLst>
            <pc:docMk/>
            <pc:sldMk cId="4202616107" sldId="500"/>
            <ac:spMk id="2" creationId="{6BF01C35-B7E9-AD43-99C8-95170559C8A0}"/>
          </ac:spMkLst>
        </pc:spChg>
        <pc:spChg chg="mod">
          <ac:chgData name="Khattab, Sherif" userId="c83b1e15-36f3-4f46-aceb-05aac24c545e" providerId="ADAL" clId="{87EA3652-A16E-A040-8388-9940B5E0FB1E}" dt="2021-06-03T14:42:19.758" v="170" actId="27636"/>
          <ac:spMkLst>
            <pc:docMk/>
            <pc:sldMk cId="4202616107" sldId="500"/>
            <ac:spMk id="3" creationId="{443F42C8-5750-0341-86AA-B64ED9D37EB6}"/>
          </ac:spMkLst>
        </pc:spChg>
      </pc:sldChg>
      <pc:sldChg chg="modSp mod">
        <pc:chgData name="Khattab, Sherif" userId="c83b1e15-36f3-4f46-aceb-05aac24c545e" providerId="ADAL" clId="{87EA3652-A16E-A040-8388-9940B5E0FB1E}" dt="2021-06-03T14:34:49.230" v="56" actId="20577"/>
        <pc:sldMkLst>
          <pc:docMk/>
          <pc:sldMk cId="2116864396" sldId="505"/>
        </pc:sldMkLst>
        <pc:spChg chg="mod">
          <ac:chgData name="Khattab, Sherif" userId="c83b1e15-36f3-4f46-aceb-05aac24c545e" providerId="ADAL" clId="{87EA3652-A16E-A040-8388-9940B5E0FB1E}" dt="2021-06-03T14:34:49.230" v="56" actId="20577"/>
          <ac:spMkLst>
            <pc:docMk/>
            <pc:sldMk cId="2116864396" sldId="505"/>
            <ac:spMk id="3" creationId="{9FDE3B14-90B9-4B5A-83C7-6E633E32EA28}"/>
          </ac:spMkLst>
        </pc:spChg>
      </pc:sldChg>
      <pc:sldChg chg="modSp mod">
        <pc:chgData name="Khattab, Sherif" userId="c83b1e15-36f3-4f46-aceb-05aac24c545e" providerId="ADAL" clId="{87EA3652-A16E-A040-8388-9940B5E0FB1E}" dt="2021-06-03T14:47:11.640" v="253" actId="20577"/>
        <pc:sldMkLst>
          <pc:docMk/>
          <pc:sldMk cId="3652489610" sldId="506"/>
        </pc:sldMkLst>
        <pc:spChg chg="mod">
          <ac:chgData name="Khattab, Sherif" userId="c83b1e15-36f3-4f46-aceb-05aac24c545e" providerId="ADAL" clId="{87EA3652-A16E-A040-8388-9940B5E0FB1E}" dt="2021-06-03T14:47:11.640" v="253" actId="20577"/>
          <ac:spMkLst>
            <pc:docMk/>
            <pc:sldMk cId="3652489610" sldId="506"/>
            <ac:spMk id="3" creationId="{9FDE3B14-90B9-4B5A-83C7-6E633E32EA28}"/>
          </ac:spMkLst>
        </pc:spChg>
      </pc:sldChg>
      <pc:sldChg chg="del">
        <pc:chgData name="Khattab, Sherif" userId="c83b1e15-36f3-4f46-aceb-05aac24c545e" providerId="ADAL" clId="{87EA3652-A16E-A040-8388-9940B5E0FB1E}" dt="2021-06-03T14:33:38.194" v="3" actId="2696"/>
        <pc:sldMkLst>
          <pc:docMk/>
          <pc:sldMk cId="4218373473" sldId="507"/>
        </pc:sldMkLst>
      </pc:sldChg>
      <pc:sldChg chg="del">
        <pc:chgData name="Khattab, Sherif" userId="c83b1e15-36f3-4f46-aceb-05aac24c545e" providerId="ADAL" clId="{87EA3652-A16E-A040-8388-9940B5E0FB1E}" dt="2021-06-03T14:33:38.728" v="4" actId="2696"/>
        <pc:sldMkLst>
          <pc:docMk/>
          <pc:sldMk cId="2005153346" sldId="508"/>
        </pc:sldMkLst>
      </pc:sldChg>
      <pc:sldChg chg="del">
        <pc:chgData name="Khattab, Sherif" userId="c83b1e15-36f3-4f46-aceb-05aac24c545e" providerId="ADAL" clId="{87EA3652-A16E-A040-8388-9940B5E0FB1E}" dt="2021-06-03T14:33:40.192" v="5" actId="2696"/>
        <pc:sldMkLst>
          <pc:docMk/>
          <pc:sldMk cId="707882026" sldId="509"/>
        </pc:sldMkLst>
      </pc:sldChg>
      <pc:sldChg chg="add">
        <pc:chgData name="Khattab, Sherif" userId="c83b1e15-36f3-4f46-aceb-05aac24c545e" providerId="ADAL" clId="{87EA3652-A16E-A040-8388-9940B5E0FB1E}" dt="2021-06-03T14:36:40.027" v="93"/>
        <pc:sldMkLst>
          <pc:docMk/>
          <pc:sldMk cId="1468641068" sldId="514"/>
        </pc:sldMkLst>
      </pc:sldChg>
      <pc:sldChg chg="add">
        <pc:chgData name="Khattab, Sherif" userId="c83b1e15-36f3-4f46-aceb-05aac24c545e" providerId="ADAL" clId="{87EA3652-A16E-A040-8388-9940B5E0FB1E}" dt="2021-06-03T14:36:40.027" v="93"/>
        <pc:sldMkLst>
          <pc:docMk/>
          <pc:sldMk cId="2793897325" sldId="515"/>
        </pc:sldMkLst>
      </pc:sldChg>
      <pc:sldChg chg="modSp mod">
        <pc:chgData name="Khattab, Sherif" userId="c83b1e15-36f3-4f46-aceb-05aac24c545e" providerId="ADAL" clId="{87EA3652-A16E-A040-8388-9940B5E0FB1E}" dt="2021-06-03T14:35:14.118" v="92" actId="20577"/>
        <pc:sldMkLst>
          <pc:docMk/>
          <pc:sldMk cId="2915741044" sldId="518"/>
        </pc:sldMkLst>
        <pc:spChg chg="mod">
          <ac:chgData name="Khattab, Sherif" userId="c83b1e15-36f3-4f46-aceb-05aac24c545e" providerId="ADAL" clId="{87EA3652-A16E-A040-8388-9940B5E0FB1E}" dt="2021-06-03T14:35:14.118" v="92" actId="20577"/>
          <ac:spMkLst>
            <pc:docMk/>
            <pc:sldMk cId="2915741044" sldId="518"/>
            <ac:spMk id="2" creationId="{8667BC04-66FF-6645-BF3B-C1E3661A415F}"/>
          </ac:spMkLst>
        </pc:spChg>
      </pc:sldChg>
      <pc:sldChg chg="add">
        <pc:chgData name="Khattab, Sherif" userId="c83b1e15-36f3-4f46-aceb-05aac24c545e" providerId="ADAL" clId="{87EA3652-A16E-A040-8388-9940B5E0FB1E}" dt="2021-06-03T14:36:40.027" v="93"/>
        <pc:sldMkLst>
          <pc:docMk/>
          <pc:sldMk cId="2259346312" sldId="519"/>
        </pc:sldMkLst>
      </pc:sldChg>
      <pc:sldChg chg="del">
        <pc:chgData name="Khattab, Sherif" userId="c83b1e15-36f3-4f46-aceb-05aac24c545e" providerId="ADAL" clId="{87EA3652-A16E-A040-8388-9940B5E0FB1E}" dt="2021-06-03T14:33:31.793" v="0" actId="2696"/>
        <pc:sldMkLst>
          <pc:docMk/>
          <pc:sldMk cId="4075118613" sldId="519"/>
        </pc:sldMkLst>
      </pc:sldChg>
      <pc:sldChg chg="del">
        <pc:chgData name="Khattab, Sherif" userId="c83b1e15-36f3-4f46-aceb-05aac24c545e" providerId="ADAL" clId="{87EA3652-A16E-A040-8388-9940B5E0FB1E}" dt="2021-06-03T14:33:32.317" v="1" actId="2696"/>
        <pc:sldMkLst>
          <pc:docMk/>
          <pc:sldMk cId="3895288894" sldId="520"/>
        </pc:sldMkLst>
      </pc:sldChg>
      <pc:sldChg chg="add">
        <pc:chgData name="Khattab, Sherif" userId="c83b1e15-36f3-4f46-aceb-05aac24c545e" providerId="ADAL" clId="{87EA3652-A16E-A040-8388-9940B5E0FB1E}" dt="2021-06-03T14:36:40.027" v="93"/>
        <pc:sldMkLst>
          <pc:docMk/>
          <pc:sldMk cId="4082589092" sldId="520"/>
        </pc:sldMkLst>
      </pc:sldChg>
      <pc:sldChg chg="del">
        <pc:chgData name="Khattab, Sherif" userId="c83b1e15-36f3-4f46-aceb-05aac24c545e" providerId="ADAL" clId="{87EA3652-A16E-A040-8388-9940B5E0FB1E}" dt="2021-06-03T14:33:32.924" v="2" actId="2696"/>
        <pc:sldMkLst>
          <pc:docMk/>
          <pc:sldMk cId="2551136325" sldId="521"/>
        </pc:sldMkLst>
      </pc:sldChg>
      <pc:sldChg chg="add">
        <pc:chgData name="Khattab, Sherif" userId="c83b1e15-36f3-4f46-aceb-05aac24c545e" providerId="ADAL" clId="{87EA3652-A16E-A040-8388-9940B5E0FB1E}" dt="2021-06-03T14:36:40.027" v="93"/>
        <pc:sldMkLst>
          <pc:docMk/>
          <pc:sldMk cId="3876805328" sldId="521"/>
        </pc:sldMkLst>
      </pc:sldChg>
      <pc:sldChg chg="modSp new mod modAnim">
        <pc:chgData name="Khattab, Sherif" userId="c83b1e15-36f3-4f46-aceb-05aac24c545e" providerId="ADAL" clId="{87EA3652-A16E-A040-8388-9940B5E0FB1E}" dt="2021-06-03T14:45:50.024" v="187"/>
        <pc:sldMkLst>
          <pc:docMk/>
          <pc:sldMk cId="507149700" sldId="528"/>
        </pc:sldMkLst>
        <pc:spChg chg="mod">
          <ac:chgData name="Khattab, Sherif" userId="c83b1e15-36f3-4f46-aceb-05aac24c545e" providerId="ADAL" clId="{87EA3652-A16E-A040-8388-9940B5E0FB1E}" dt="2021-06-03T14:35:05.878" v="84" actId="20577"/>
          <ac:spMkLst>
            <pc:docMk/>
            <pc:sldMk cId="507149700" sldId="528"/>
            <ac:spMk id="2" creationId="{A5BFADE9-B870-5042-A9B6-76FB3E4F4CF0}"/>
          </ac:spMkLst>
        </pc:spChg>
        <pc:spChg chg="mod">
          <ac:chgData name="Khattab, Sherif" userId="c83b1e15-36f3-4f46-aceb-05aac24c545e" providerId="ADAL" clId="{87EA3652-A16E-A040-8388-9940B5E0FB1E}" dt="2021-06-03T14:45:39.072" v="185" actId="27636"/>
          <ac:spMkLst>
            <pc:docMk/>
            <pc:sldMk cId="507149700" sldId="528"/>
            <ac:spMk id="3" creationId="{2D41AAC4-F29B-C74A-BA14-6B0DD3B6AB0B}"/>
          </ac:spMkLst>
        </pc:spChg>
      </pc:sldChg>
      <pc:sldChg chg="add del">
        <pc:chgData name="Khattab, Sherif" userId="c83b1e15-36f3-4f46-aceb-05aac24c545e" providerId="ADAL" clId="{87EA3652-A16E-A040-8388-9940B5E0FB1E}" dt="2021-06-03T14:36:52.327" v="102" actId="2696"/>
        <pc:sldMkLst>
          <pc:docMk/>
          <pc:sldMk cId="1419211419" sldId="529"/>
        </pc:sldMkLst>
      </pc:sldChg>
      <pc:sldChg chg="add">
        <pc:chgData name="Khattab, Sherif" userId="c83b1e15-36f3-4f46-aceb-05aac24c545e" providerId="ADAL" clId="{87EA3652-A16E-A040-8388-9940B5E0FB1E}" dt="2021-06-03T14:36:58.723" v="103"/>
        <pc:sldMkLst>
          <pc:docMk/>
          <pc:sldMk cId="2304349411" sldId="529"/>
        </pc:sldMkLst>
      </pc:sldChg>
      <pc:sldChg chg="modSp add mod">
        <pc:chgData name="Khattab, Sherif" userId="c83b1e15-36f3-4f46-aceb-05aac24c545e" providerId="ADAL" clId="{87EA3652-A16E-A040-8388-9940B5E0FB1E}" dt="2021-06-03T14:36:48.277" v="101" actId="20577"/>
        <pc:sldMkLst>
          <pc:docMk/>
          <pc:sldMk cId="1434228594" sldId="530"/>
        </pc:sldMkLst>
        <pc:spChg chg="mod">
          <ac:chgData name="Khattab, Sherif" userId="c83b1e15-36f3-4f46-aceb-05aac24c545e" providerId="ADAL" clId="{87EA3652-A16E-A040-8388-9940B5E0FB1E}" dt="2021-06-03T14:36:48.277" v="101" actId="20577"/>
          <ac:spMkLst>
            <pc:docMk/>
            <pc:sldMk cId="1434228594" sldId="530"/>
            <ac:spMk id="2" creationId="{4697D5D8-73B6-46FE-9121-07FEE70D566F}"/>
          </ac:spMkLst>
        </pc:spChg>
      </pc:sldChg>
    </pc:docChg>
  </pc:docChgLst>
  <pc:docChgLst>
    <pc:chgData name="Khattab, Sherif" userId="c83b1e15-36f3-4f46-aceb-05aac24c545e" providerId="ADAL" clId="{2AC7172B-1ED9-431C-8157-FAB03E380CF8}"/>
    <pc:docChg chg="undo custSel addSld delSld modSld">
      <pc:chgData name="Khattab, Sherif" userId="c83b1e15-36f3-4f46-aceb-05aac24c545e" providerId="ADAL" clId="{2AC7172B-1ED9-431C-8157-FAB03E380CF8}" dt="2021-06-04T00:04:30.419" v="105" actId="47"/>
      <pc:docMkLst>
        <pc:docMk/>
      </pc:docMkLst>
      <pc:sldChg chg="del">
        <pc:chgData name="Khattab, Sherif" userId="c83b1e15-36f3-4f46-aceb-05aac24c545e" providerId="ADAL" clId="{2AC7172B-1ED9-431C-8157-FAB03E380CF8}" dt="2021-06-04T00:04:30.419" v="105" actId="47"/>
        <pc:sldMkLst>
          <pc:docMk/>
          <pc:sldMk cId="1271999567" sldId="349"/>
        </pc:sldMkLst>
      </pc:sldChg>
      <pc:sldChg chg="del">
        <pc:chgData name="Khattab, Sherif" userId="c83b1e15-36f3-4f46-aceb-05aac24c545e" providerId="ADAL" clId="{2AC7172B-1ED9-431C-8157-FAB03E380CF8}" dt="2021-06-04T00:04:30.419" v="105" actId="47"/>
        <pc:sldMkLst>
          <pc:docMk/>
          <pc:sldMk cId="1615265174" sldId="380"/>
        </pc:sldMkLst>
      </pc:sldChg>
      <pc:sldChg chg="del">
        <pc:chgData name="Khattab, Sherif" userId="c83b1e15-36f3-4f46-aceb-05aac24c545e" providerId="ADAL" clId="{2AC7172B-1ED9-431C-8157-FAB03E380CF8}" dt="2021-06-04T00:04:30.419" v="105" actId="47"/>
        <pc:sldMkLst>
          <pc:docMk/>
          <pc:sldMk cId="1337868689" sldId="381"/>
        </pc:sldMkLst>
      </pc:sldChg>
      <pc:sldChg chg="modSp mod">
        <pc:chgData name="Khattab, Sherif" userId="c83b1e15-36f3-4f46-aceb-05aac24c545e" providerId="ADAL" clId="{2AC7172B-1ED9-431C-8157-FAB03E380CF8}" dt="2021-06-04T00:02:06.603" v="4" actId="27636"/>
        <pc:sldMkLst>
          <pc:docMk/>
          <pc:sldMk cId="3903507516" sldId="498"/>
        </pc:sldMkLst>
        <pc:spChg chg="mod">
          <ac:chgData name="Khattab, Sherif" userId="c83b1e15-36f3-4f46-aceb-05aac24c545e" providerId="ADAL" clId="{2AC7172B-1ED9-431C-8157-FAB03E380CF8}" dt="2021-06-04T00:02:06.603" v="4" actId="27636"/>
          <ac:spMkLst>
            <pc:docMk/>
            <pc:sldMk cId="3903507516" sldId="498"/>
            <ac:spMk id="3" creationId="{2466C52D-9A48-4683-BE7F-268D8DB7FAAD}"/>
          </ac:spMkLst>
        </pc:spChg>
      </pc:sldChg>
      <pc:sldChg chg="addSp delSp modSp mod">
        <pc:chgData name="Khattab, Sherif" userId="c83b1e15-36f3-4f46-aceb-05aac24c545e" providerId="ADAL" clId="{2AC7172B-1ED9-431C-8157-FAB03E380CF8}" dt="2021-06-04T00:02:50.901" v="18" actId="1076"/>
        <pc:sldMkLst>
          <pc:docMk/>
          <pc:sldMk cId="3718964789" sldId="517"/>
        </pc:sldMkLst>
        <pc:spChg chg="mod">
          <ac:chgData name="Khattab, Sherif" userId="c83b1e15-36f3-4f46-aceb-05aac24c545e" providerId="ADAL" clId="{2AC7172B-1ED9-431C-8157-FAB03E380CF8}" dt="2021-06-04T00:02:48.212" v="17" actId="27636"/>
          <ac:spMkLst>
            <pc:docMk/>
            <pc:sldMk cId="3718964789" sldId="517"/>
            <ac:spMk id="109571" creationId="{EB65A8A9-691B-3D4F-B0AA-00914900DB3A}"/>
          </ac:spMkLst>
        </pc:spChg>
        <pc:picChg chg="add mod">
          <ac:chgData name="Khattab, Sherif" userId="c83b1e15-36f3-4f46-aceb-05aac24c545e" providerId="ADAL" clId="{2AC7172B-1ED9-431C-8157-FAB03E380CF8}" dt="2021-06-04T00:02:50.901" v="18" actId="1076"/>
          <ac:picMkLst>
            <pc:docMk/>
            <pc:sldMk cId="3718964789" sldId="517"/>
            <ac:picMk id="6" creationId="{508823D0-16E5-4CBD-8CE7-729C22868FED}"/>
          </ac:picMkLst>
        </pc:picChg>
        <pc:inkChg chg="add del">
          <ac:chgData name="Khattab, Sherif" userId="c83b1e15-36f3-4f46-aceb-05aac24c545e" providerId="ADAL" clId="{2AC7172B-1ED9-431C-8157-FAB03E380CF8}" dt="2021-06-04T00:02:06.509" v="3"/>
          <ac:inkMkLst>
            <pc:docMk/>
            <pc:sldMk cId="3718964789" sldId="517"/>
            <ac:inkMk id="2" creationId="{7DB39F4C-0F5F-4FE7-8079-77E2AC52A130}"/>
          </ac:inkMkLst>
        </pc:inkChg>
      </pc:sldChg>
      <pc:sldChg chg="del">
        <pc:chgData name="Khattab, Sherif" userId="c83b1e15-36f3-4f46-aceb-05aac24c545e" providerId="ADAL" clId="{2AC7172B-1ED9-431C-8157-FAB03E380CF8}" dt="2021-06-04T00:04:30.419" v="105" actId="47"/>
        <pc:sldMkLst>
          <pc:docMk/>
          <pc:sldMk cId="2259346312" sldId="519"/>
        </pc:sldMkLst>
      </pc:sldChg>
      <pc:sldChg chg="del">
        <pc:chgData name="Khattab, Sherif" userId="c83b1e15-36f3-4f46-aceb-05aac24c545e" providerId="ADAL" clId="{2AC7172B-1ED9-431C-8157-FAB03E380CF8}" dt="2021-06-04T00:04:30.419" v="105" actId="47"/>
        <pc:sldMkLst>
          <pc:docMk/>
          <pc:sldMk cId="4082589092" sldId="520"/>
        </pc:sldMkLst>
      </pc:sldChg>
      <pc:sldChg chg="del">
        <pc:chgData name="Khattab, Sherif" userId="c83b1e15-36f3-4f46-aceb-05aac24c545e" providerId="ADAL" clId="{2AC7172B-1ED9-431C-8157-FAB03E380CF8}" dt="2021-06-04T00:04:30.419" v="105" actId="47"/>
        <pc:sldMkLst>
          <pc:docMk/>
          <pc:sldMk cId="3876805328" sldId="521"/>
        </pc:sldMkLst>
      </pc:sldChg>
      <pc:sldChg chg="addSp delSp modSp new mod">
        <pc:chgData name="Khattab, Sherif" userId="c83b1e15-36f3-4f46-aceb-05aac24c545e" providerId="ADAL" clId="{2AC7172B-1ED9-431C-8157-FAB03E380CF8}" dt="2021-06-04T00:03:47.247" v="71" actId="1076"/>
        <pc:sldMkLst>
          <pc:docMk/>
          <pc:sldMk cId="1319044772" sldId="531"/>
        </pc:sldMkLst>
        <pc:spChg chg="mod">
          <ac:chgData name="Khattab, Sherif" userId="c83b1e15-36f3-4f46-aceb-05aac24c545e" providerId="ADAL" clId="{2AC7172B-1ED9-431C-8157-FAB03E380CF8}" dt="2021-06-04T00:03:29.176" v="65" actId="20577"/>
          <ac:spMkLst>
            <pc:docMk/>
            <pc:sldMk cId="1319044772" sldId="531"/>
            <ac:spMk id="2" creationId="{CDAC4E70-3F5E-4ED9-9625-B0BE2F6B77F0}"/>
          </ac:spMkLst>
        </pc:spChg>
        <pc:picChg chg="add mod">
          <ac:chgData name="Khattab, Sherif" userId="c83b1e15-36f3-4f46-aceb-05aac24c545e" providerId="ADAL" clId="{2AC7172B-1ED9-431C-8157-FAB03E380CF8}" dt="2021-06-04T00:03:47.247" v="71" actId="1076"/>
          <ac:picMkLst>
            <pc:docMk/>
            <pc:sldMk cId="1319044772" sldId="531"/>
            <ac:picMk id="8" creationId="{5007DB28-878C-41AA-AAB4-9152ED243E20}"/>
          </ac:picMkLst>
        </pc:picChg>
        <pc:inkChg chg="add del">
          <ac:chgData name="Khattab, Sherif" userId="c83b1e15-36f3-4f46-aceb-05aac24c545e" providerId="ADAL" clId="{2AC7172B-1ED9-431C-8157-FAB03E380CF8}" dt="2021-06-04T00:03:32.022" v="67"/>
          <ac:inkMkLst>
            <pc:docMk/>
            <pc:sldMk cId="1319044772" sldId="531"/>
            <ac:inkMk id="6" creationId="{3BD78017-4DC6-4536-A5FE-E44CB823C113}"/>
          </ac:inkMkLst>
        </pc:inkChg>
      </pc:sldChg>
      <pc:sldChg chg="addSp modSp new mod">
        <pc:chgData name="Khattab, Sherif" userId="c83b1e15-36f3-4f46-aceb-05aac24c545e" providerId="ADAL" clId="{2AC7172B-1ED9-431C-8157-FAB03E380CF8}" dt="2021-06-04T00:04:16.390" v="104" actId="1076"/>
        <pc:sldMkLst>
          <pc:docMk/>
          <pc:sldMk cId="2135496270" sldId="532"/>
        </pc:sldMkLst>
        <pc:spChg chg="mod">
          <ac:chgData name="Khattab, Sherif" userId="c83b1e15-36f3-4f46-aceb-05aac24c545e" providerId="ADAL" clId="{2AC7172B-1ED9-431C-8157-FAB03E380CF8}" dt="2021-06-04T00:04:10.280" v="101" actId="20577"/>
          <ac:spMkLst>
            <pc:docMk/>
            <pc:sldMk cId="2135496270" sldId="532"/>
            <ac:spMk id="2" creationId="{D766E6AF-A405-40FE-BB7E-FA24CBEBC9D3}"/>
          </ac:spMkLst>
        </pc:spChg>
        <pc:picChg chg="add mod">
          <ac:chgData name="Khattab, Sherif" userId="c83b1e15-36f3-4f46-aceb-05aac24c545e" providerId="ADAL" clId="{2AC7172B-1ED9-431C-8157-FAB03E380CF8}" dt="2021-06-04T00:04:16.390" v="104" actId="1076"/>
          <ac:picMkLst>
            <pc:docMk/>
            <pc:sldMk cId="2135496270" sldId="532"/>
            <ac:picMk id="7" creationId="{54367F5F-7BDE-4072-8FCF-58E3AC7EE342}"/>
          </ac:picMkLst>
        </pc:picChg>
      </pc:sldChg>
    </pc:docChg>
  </pc:docChgLst>
  <pc:docChgLst>
    <pc:chgData name="Khattab, Sherif" userId="c83b1e15-36f3-4f46-aceb-05aac24c545e" providerId="ADAL" clId="{DE316A4D-089D-2A40-9FA9-4724C2884636}"/>
    <pc:docChg chg="undo custSel addSld delSld modSld">
      <pc:chgData name="Khattab, Sherif" userId="c83b1e15-36f3-4f46-aceb-05aac24c545e" providerId="ADAL" clId="{DE316A4D-089D-2A40-9FA9-4724C2884636}" dt="2019-05-23T05:43:41.544" v="183"/>
      <pc:docMkLst>
        <pc:docMk/>
      </pc:docMkLst>
      <pc:sldChg chg="modSp">
        <pc:chgData name="Khattab, Sherif" userId="c83b1e15-36f3-4f46-aceb-05aac24c545e" providerId="ADAL" clId="{DE316A4D-089D-2A40-9FA9-4724C2884636}" dt="2019-05-14T13:41:27.276" v="1" actId="20577"/>
        <pc:sldMkLst>
          <pc:docMk/>
          <pc:sldMk cId="0" sldId="256"/>
        </pc:sldMkLst>
        <pc:spChg chg="mod">
          <ac:chgData name="Khattab, Sherif" userId="c83b1e15-36f3-4f46-aceb-05aac24c545e" providerId="ADAL" clId="{DE316A4D-089D-2A40-9FA9-4724C2884636}" dt="2019-05-14T13:41:27.276" v="1" actId="20577"/>
          <ac:spMkLst>
            <pc:docMk/>
            <pc:sldMk cId="0" sldId="256"/>
            <ac:spMk id="2" creationId="{00000000-0000-0000-0000-000000000000}"/>
          </ac:spMkLst>
        </pc:spChg>
      </pc:sldChg>
      <pc:sldChg chg="del">
        <pc:chgData name="Khattab, Sherif" userId="c83b1e15-36f3-4f46-aceb-05aac24c545e" providerId="ADAL" clId="{DE316A4D-089D-2A40-9FA9-4724C2884636}" dt="2019-05-23T03:59:27.081" v="2" actId="2696"/>
        <pc:sldMkLst>
          <pc:docMk/>
          <pc:sldMk cId="1969176380" sldId="257"/>
        </pc:sldMkLst>
      </pc:sldChg>
      <pc:sldChg chg="del">
        <pc:chgData name="Khattab, Sherif" userId="c83b1e15-36f3-4f46-aceb-05aac24c545e" providerId="ADAL" clId="{DE316A4D-089D-2A40-9FA9-4724C2884636}" dt="2019-05-23T03:59:31.239" v="3" actId="2696"/>
        <pc:sldMkLst>
          <pc:docMk/>
          <pc:sldMk cId="978894378" sldId="266"/>
        </pc:sldMkLst>
      </pc:sldChg>
      <pc:sldChg chg="del">
        <pc:chgData name="Khattab, Sherif" userId="c83b1e15-36f3-4f46-aceb-05aac24c545e" providerId="ADAL" clId="{DE316A4D-089D-2A40-9FA9-4724C2884636}" dt="2019-05-23T03:59:34.863" v="4" actId="2696"/>
        <pc:sldMkLst>
          <pc:docMk/>
          <pc:sldMk cId="1871263980" sldId="275"/>
        </pc:sldMkLst>
      </pc:sldChg>
      <pc:sldChg chg="del">
        <pc:chgData name="Khattab, Sherif" userId="c83b1e15-36f3-4f46-aceb-05aac24c545e" providerId="ADAL" clId="{DE316A4D-089D-2A40-9FA9-4724C2884636}" dt="2019-05-23T03:59:50.802" v="5" actId="2696"/>
        <pc:sldMkLst>
          <pc:docMk/>
          <pc:sldMk cId="2119836463" sldId="283"/>
        </pc:sldMkLst>
      </pc:sldChg>
      <pc:sldChg chg="del">
        <pc:chgData name="Khattab, Sherif" userId="c83b1e15-36f3-4f46-aceb-05aac24c545e" providerId="ADAL" clId="{DE316A4D-089D-2A40-9FA9-4724C2884636}" dt="2019-05-23T03:59:50.830" v="6" actId="2696"/>
        <pc:sldMkLst>
          <pc:docMk/>
          <pc:sldMk cId="1220313734" sldId="284"/>
        </pc:sldMkLst>
      </pc:sldChg>
      <pc:sldChg chg="del">
        <pc:chgData name="Khattab, Sherif" userId="c83b1e15-36f3-4f46-aceb-05aac24c545e" providerId="ADAL" clId="{DE316A4D-089D-2A40-9FA9-4724C2884636}" dt="2019-05-23T03:59:50.853" v="7" actId="2696"/>
        <pc:sldMkLst>
          <pc:docMk/>
          <pc:sldMk cId="882805023" sldId="285"/>
        </pc:sldMkLst>
      </pc:sldChg>
      <pc:sldChg chg="del">
        <pc:chgData name="Khattab, Sherif" userId="c83b1e15-36f3-4f46-aceb-05aac24c545e" providerId="ADAL" clId="{DE316A4D-089D-2A40-9FA9-4724C2884636}" dt="2019-05-23T03:59:50.877" v="8" actId="2696"/>
        <pc:sldMkLst>
          <pc:docMk/>
          <pc:sldMk cId="561854054" sldId="287"/>
        </pc:sldMkLst>
      </pc:sldChg>
      <pc:sldChg chg="del">
        <pc:chgData name="Khattab, Sherif" userId="c83b1e15-36f3-4f46-aceb-05aac24c545e" providerId="ADAL" clId="{DE316A4D-089D-2A40-9FA9-4724C2884636}" dt="2019-05-23T03:59:50.893" v="9" actId="2696"/>
        <pc:sldMkLst>
          <pc:docMk/>
          <pc:sldMk cId="1121912213" sldId="288"/>
        </pc:sldMkLst>
      </pc:sldChg>
      <pc:sldChg chg="del">
        <pc:chgData name="Khattab, Sherif" userId="c83b1e15-36f3-4f46-aceb-05aac24c545e" providerId="ADAL" clId="{DE316A4D-089D-2A40-9FA9-4724C2884636}" dt="2019-05-23T03:59:50.912" v="10" actId="2696"/>
        <pc:sldMkLst>
          <pc:docMk/>
          <pc:sldMk cId="2123485087" sldId="289"/>
        </pc:sldMkLst>
      </pc:sldChg>
      <pc:sldChg chg="del">
        <pc:chgData name="Khattab, Sherif" userId="c83b1e15-36f3-4f46-aceb-05aac24c545e" providerId="ADAL" clId="{DE316A4D-089D-2A40-9FA9-4724C2884636}" dt="2019-05-23T03:59:50.929" v="11" actId="2696"/>
        <pc:sldMkLst>
          <pc:docMk/>
          <pc:sldMk cId="1071549106" sldId="290"/>
        </pc:sldMkLst>
      </pc:sldChg>
      <pc:sldChg chg="del">
        <pc:chgData name="Khattab, Sherif" userId="c83b1e15-36f3-4f46-aceb-05aac24c545e" providerId="ADAL" clId="{DE316A4D-089D-2A40-9FA9-4724C2884636}" dt="2019-05-23T03:59:50.947" v="12" actId="2696"/>
        <pc:sldMkLst>
          <pc:docMk/>
          <pc:sldMk cId="622828641" sldId="291"/>
        </pc:sldMkLst>
      </pc:sldChg>
      <pc:sldChg chg="del">
        <pc:chgData name="Khattab, Sherif" userId="c83b1e15-36f3-4f46-aceb-05aac24c545e" providerId="ADAL" clId="{DE316A4D-089D-2A40-9FA9-4724C2884636}" dt="2019-05-23T03:59:50.968" v="13" actId="2696"/>
        <pc:sldMkLst>
          <pc:docMk/>
          <pc:sldMk cId="1781024462" sldId="292"/>
        </pc:sldMkLst>
      </pc:sldChg>
      <pc:sldChg chg="del">
        <pc:chgData name="Khattab, Sherif" userId="c83b1e15-36f3-4f46-aceb-05aac24c545e" providerId="ADAL" clId="{DE316A4D-089D-2A40-9FA9-4724C2884636}" dt="2019-05-23T03:59:50.988" v="14" actId="2696"/>
        <pc:sldMkLst>
          <pc:docMk/>
          <pc:sldMk cId="64306115" sldId="295"/>
        </pc:sldMkLst>
      </pc:sldChg>
      <pc:sldChg chg="del">
        <pc:chgData name="Khattab, Sherif" userId="c83b1e15-36f3-4f46-aceb-05aac24c545e" providerId="ADAL" clId="{DE316A4D-089D-2A40-9FA9-4724C2884636}" dt="2019-05-23T03:59:51.007" v="15" actId="2696"/>
        <pc:sldMkLst>
          <pc:docMk/>
          <pc:sldMk cId="281707087" sldId="296"/>
        </pc:sldMkLst>
      </pc:sldChg>
      <pc:sldChg chg="del">
        <pc:chgData name="Khattab, Sherif" userId="c83b1e15-36f3-4f46-aceb-05aac24c545e" providerId="ADAL" clId="{DE316A4D-089D-2A40-9FA9-4724C2884636}" dt="2019-05-23T03:59:51.028" v="16" actId="2696"/>
        <pc:sldMkLst>
          <pc:docMk/>
          <pc:sldMk cId="275381494" sldId="297"/>
        </pc:sldMkLst>
      </pc:sldChg>
      <pc:sldChg chg="del">
        <pc:chgData name="Khattab, Sherif" userId="c83b1e15-36f3-4f46-aceb-05aac24c545e" providerId="ADAL" clId="{DE316A4D-089D-2A40-9FA9-4724C2884636}" dt="2019-05-23T03:59:51.054" v="17" actId="2696"/>
        <pc:sldMkLst>
          <pc:docMk/>
          <pc:sldMk cId="1323538422" sldId="298"/>
        </pc:sldMkLst>
      </pc:sldChg>
      <pc:sldChg chg="del">
        <pc:chgData name="Khattab, Sherif" userId="c83b1e15-36f3-4f46-aceb-05aac24c545e" providerId="ADAL" clId="{DE316A4D-089D-2A40-9FA9-4724C2884636}" dt="2019-05-23T03:59:51.076" v="18" actId="2696"/>
        <pc:sldMkLst>
          <pc:docMk/>
          <pc:sldMk cId="1186219626" sldId="299"/>
        </pc:sldMkLst>
      </pc:sldChg>
      <pc:sldChg chg="del">
        <pc:chgData name="Khattab, Sherif" userId="c83b1e15-36f3-4f46-aceb-05aac24c545e" providerId="ADAL" clId="{DE316A4D-089D-2A40-9FA9-4724C2884636}" dt="2019-05-23T03:59:51.094" v="19" actId="2696"/>
        <pc:sldMkLst>
          <pc:docMk/>
          <pc:sldMk cId="1838361739" sldId="300"/>
        </pc:sldMkLst>
      </pc:sldChg>
      <pc:sldChg chg="del">
        <pc:chgData name="Khattab, Sherif" userId="c83b1e15-36f3-4f46-aceb-05aac24c545e" providerId="ADAL" clId="{DE316A4D-089D-2A40-9FA9-4724C2884636}" dt="2019-05-23T03:59:51.121" v="20" actId="2696"/>
        <pc:sldMkLst>
          <pc:docMk/>
          <pc:sldMk cId="2051028719" sldId="301"/>
        </pc:sldMkLst>
      </pc:sldChg>
      <pc:sldChg chg="del">
        <pc:chgData name="Khattab, Sherif" userId="c83b1e15-36f3-4f46-aceb-05aac24c545e" providerId="ADAL" clId="{DE316A4D-089D-2A40-9FA9-4724C2884636}" dt="2019-05-23T03:59:51.137" v="21" actId="2696"/>
        <pc:sldMkLst>
          <pc:docMk/>
          <pc:sldMk cId="247758724" sldId="302"/>
        </pc:sldMkLst>
      </pc:sldChg>
      <pc:sldChg chg="del">
        <pc:chgData name="Khattab, Sherif" userId="c83b1e15-36f3-4f46-aceb-05aac24c545e" providerId="ADAL" clId="{DE316A4D-089D-2A40-9FA9-4724C2884636}" dt="2019-05-23T03:59:51.155" v="22" actId="2696"/>
        <pc:sldMkLst>
          <pc:docMk/>
          <pc:sldMk cId="1220341221" sldId="308"/>
        </pc:sldMkLst>
      </pc:sldChg>
      <pc:sldChg chg="del">
        <pc:chgData name="Khattab, Sherif" userId="c83b1e15-36f3-4f46-aceb-05aac24c545e" providerId="ADAL" clId="{DE316A4D-089D-2A40-9FA9-4724C2884636}" dt="2019-05-23T03:59:51.175" v="23" actId="2696"/>
        <pc:sldMkLst>
          <pc:docMk/>
          <pc:sldMk cId="7029104" sldId="310"/>
        </pc:sldMkLst>
      </pc:sldChg>
      <pc:sldChg chg="del">
        <pc:chgData name="Khattab, Sherif" userId="c83b1e15-36f3-4f46-aceb-05aac24c545e" providerId="ADAL" clId="{DE316A4D-089D-2A40-9FA9-4724C2884636}" dt="2019-05-23T03:59:51.194" v="24" actId="2696"/>
        <pc:sldMkLst>
          <pc:docMk/>
          <pc:sldMk cId="1024142779" sldId="312"/>
        </pc:sldMkLst>
      </pc:sldChg>
      <pc:sldChg chg="del">
        <pc:chgData name="Khattab, Sherif" userId="c83b1e15-36f3-4f46-aceb-05aac24c545e" providerId="ADAL" clId="{DE316A4D-089D-2A40-9FA9-4724C2884636}" dt="2019-05-23T03:59:51.209" v="25" actId="2696"/>
        <pc:sldMkLst>
          <pc:docMk/>
          <pc:sldMk cId="1916533646" sldId="313"/>
        </pc:sldMkLst>
      </pc:sldChg>
      <pc:sldChg chg="del">
        <pc:chgData name="Khattab, Sherif" userId="c83b1e15-36f3-4f46-aceb-05aac24c545e" providerId="ADAL" clId="{DE316A4D-089D-2A40-9FA9-4724C2884636}" dt="2019-05-23T03:59:51.225" v="26" actId="2696"/>
        <pc:sldMkLst>
          <pc:docMk/>
          <pc:sldMk cId="1496362242" sldId="314"/>
        </pc:sldMkLst>
      </pc:sldChg>
      <pc:sldChg chg="del">
        <pc:chgData name="Khattab, Sherif" userId="c83b1e15-36f3-4f46-aceb-05aac24c545e" providerId="ADAL" clId="{DE316A4D-089D-2A40-9FA9-4724C2884636}" dt="2019-05-23T03:59:51.246" v="27" actId="2696"/>
        <pc:sldMkLst>
          <pc:docMk/>
          <pc:sldMk cId="1231859445" sldId="315"/>
        </pc:sldMkLst>
      </pc:sldChg>
      <pc:sldChg chg="del">
        <pc:chgData name="Khattab, Sherif" userId="c83b1e15-36f3-4f46-aceb-05aac24c545e" providerId="ADAL" clId="{DE316A4D-089D-2A40-9FA9-4724C2884636}" dt="2019-05-23T03:59:51.263" v="28" actId="2696"/>
        <pc:sldMkLst>
          <pc:docMk/>
          <pc:sldMk cId="1500164103" sldId="316"/>
        </pc:sldMkLst>
      </pc:sldChg>
      <pc:sldChg chg="del">
        <pc:chgData name="Khattab, Sherif" userId="c83b1e15-36f3-4f46-aceb-05aac24c545e" providerId="ADAL" clId="{DE316A4D-089D-2A40-9FA9-4724C2884636}" dt="2019-05-23T03:59:51.285" v="29" actId="2696"/>
        <pc:sldMkLst>
          <pc:docMk/>
          <pc:sldMk cId="2062436898" sldId="317"/>
        </pc:sldMkLst>
      </pc:sldChg>
      <pc:sldChg chg="del">
        <pc:chgData name="Khattab, Sherif" userId="c83b1e15-36f3-4f46-aceb-05aac24c545e" providerId="ADAL" clId="{DE316A4D-089D-2A40-9FA9-4724C2884636}" dt="2019-05-23T04:00:10.658" v="31" actId="2696"/>
        <pc:sldMkLst>
          <pc:docMk/>
          <pc:sldMk cId="234564799" sldId="321"/>
        </pc:sldMkLst>
      </pc:sldChg>
      <pc:sldChg chg="del">
        <pc:chgData name="Khattab, Sherif" userId="c83b1e15-36f3-4f46-aceb-05aac24c545e" providerId="ADAL" clId="{DE316A4D-089D-2A40-9FA9-4724C2884636}" dt="2019-05-23T04:00:10.675" v="32" actId="2696"/>
        <pc:sldMkLst>
          <pc:docMk/>
          <pc:sldMk cId="12771870" sldId="323"/>
        </pc:sldMkLst>
      </pc:sldChg>
      <pc:sldChg chg="del">
        <pc:chgData name="Khattab, Sherif" userId="c83b1e15-36f3-4f46-aceb-05aac24c545e" providerId="ADAL" clId="{DE316A4D-089D-2A40-9FA9-4724C2884636}" dt="2019-05-23T04:00:10.691" v="33" actId="2696"/>
        <pc:sldMkLst>
          <pc:docMk/>
          <pc:sldMk cId="1847714567" sldId="325"/>
        </pc:sldMkLst>
      </pc:sldChg>
      <pc:sldChg chg="del">
        <pc:chgData name="Khattab, Sherif" userId="c83b1e15-36f3-4f46-aceb-05aac24c545e" providerId="ADAL" clId="{DE316A4D-089D-2A40-9FA9-4724C2884636}" dt="2019-05-23T04:00:10.712" v="34" actId="2696"/>
        <pc:sldMkLst>
          <pc:docMk/>
          <pc:sldMk cId="564977494" sldId="326"/>
        </pc:sldMkLst>
      </pc:sldChg>
      <pc:sldChg chg="del">
        <pc:chgData name="Khattab, Sherif" userId="c83b1e15-36f3-4f46-aceb-05aac24c545e" providerId="ADAL" clId="{DE316A4D-089D-2A40-9FA9-4724C2884636}" dt="2019-05-23T04:00:10.730" v="35" actId="2696"/>
        <pc:sldMkLst>
          <pc:docMk/>
          <pc:sldMk cId="1957278823" sldId="327"/>
        </pc:sldMkLst>
      </pc:sldChg>
      <pc:sldChg chg="del">
        <pc:chgData name="Khattab, Sherif" userId="c83b1e15-36f3-4f46-aceb-05aac24c545e" providerId="ADAL" clId="{DE316A4D-089D-2A40-9FA9-4724C2884636}" dt="2019-05-23T04:00:10.745" v="36" actId="2696"/>
        <pc:sldMkLst>
          <pc:docMk/>
          <pc:sldMk cId="336896758" sldId="328"/>
        </pc:sldMkLst>
      </pc:sldChg>
      <pc:sldChg chg="del">
        <pc:chgData name="Khattab, Sherif" userId="c83b1e15-36f3-4f46-aceb-05aac24c545e" providerId="ADAL" clId="{DE316A4D-089D-2A40-9FA9-4724C2884636}" dt="2019-05-23T04:00:10.764" v="37" actId="2696"/>
        <pc:sldMkLst>
          <pc:docMk/>
          <pc:sldMk cId="815879604" sldId="329"/>
        </pc:sldMkLst>
      </pc:sldChg>
      <pc:sldChg chg="del">
        <pc:chgData name="Khattab, Sherif" userId="c83b1e15-36f3-4f46-aceb-05aac24c545e" providerId="ADAL" clId="{DE316A4D-089D-2A40-9FA9-4724C2884636}" dt="2019-05-23T04:00:10.782" v="38" actId="2696"/>
        <pc:sldMkLst>
          <pc:docMk/>
          <pc:sldMk cId="1076495690" sldId="330"/>
        </pc:sldMkLst>
      </pc:sldChg>
      <pc:sldChg chg="del">
        <pc:chgData name="Khattab, Sherif" userId="c83b1e15-36f3-4f46-aceb-05aac24c545e" providerId="ADAL" clId="{DE316A4D-089D-2A40-9FA9-4724C2884636}" dt="2019-05-23T04:00:10.800" v="39" actId="2696"/>
        <pc:sldMkLst>
          <pc:docMk/>
          <pc:sldMk cId="17720096" sldId="331"/>
        </pc:sldMkLst>
      </pc:sldChg>
      <pc:sldChg chg="del">
        <pc:chgData name="Khattab, Sherif" userId="c83b1e15-36f3-4f46-aceb-05aac24c545e" providerId="ADAL" clId="{DE316A4D-089D-2A40-9FA9-4724C2884636}" dt="2019-05-23T04:00:10.818" v="40" actId="2696"/>
        <pc:sldMkLst>
          <pc:docMk/>
          <pc:sldMk cId="501490190" sldId="332"/>
        </pc:sldMkLst>
      </pc:sldChg>
      <pc:sldChg chg="del">
        <pc:chgData name="Khattab, Sherif" userId="c83b1e15-36f3-4f46-aceb-05aac24c545e" providerId="ADAL" clId="{DE316A4D-089D-2A40-9FA9-4724C2884636}" dt="2019-05-23T04:00:10.831" v="41" actId="2696"/>
        <pc:sldMkLst>
          <pc:docMk/>
          <pc:sldMk cId="790480540" sldId="333"/>
        </pc:sldMkLst>
      </pc:sldChg>
      <pc:sldChg chg="del">
        <pc:chgData name="Khattab, Sherif" userId="c83b1e15-36f3-4f46-aceb-05aac24c545e" providerId="ADAL" clId="{DE316A4D-089D-2A40-9FA9-4724C2884636}" dt="2019-05-23T04:00:10.847" v="42" actId="2696"/>
        <pc:sldMkLst>
          <pc:docMk/>
          <pc:sldMk cId="1721885993" sldId="334"/>
        </pc:sldMkLst>
      </pc:sldChg>
      <pc:sldChg chg="del">
        <pc:chgData name="Khattab, Sherif" userId="c83b1e15-36f3-4f46-aceb-05aac24c545e" providerId="ADAL" clId="{DE316A4D-089D-2A40-9FA9-4724C2884636}" dt="2019-05-23T04:00:10.862" v="43" actId="2696"/>
        <pc:sldMkLst>
          <pc:docMk/>
          <pc:sldMk cId="2048526379" sldId="335"/>
        </pc:sldMkLst>
      </pc:sldChg>
      <pc:sldChg chg="del">
        <pc:chgData name="Khattab, Sherif" userId="c83b1e15-36f3-4f46-aceb-05aac24c545e" providerId="ADAL" clId="{DE316A4D-089D-2A40-9FA9-4724C2884636}" dt="2019-05-23T04:00:10.875" v="44" actId="2696"/>
        <pc:sldMkLst>
          <pc:docMk/>
          <pc:sldMk cId="1818037055" sldId="336"/>
        </pc:sldMkLst>
      </pc:sldChg>
      <pc:sldChg chg="del">
        <pc:chgData name="Khattab, Sherif" userId="c83b1e15-36f3-4f46-aceb-05aac24c545e" providerId="ADAL" clId="{DE316A4D-089D-2A40-9FA9-4724C2884636}" dt="2019-05-23T04:00:10.942" v="45" actId="2696"/>
        <pc:sldMkLst>
          <pc:docMk/>
          <pc:sldMk cId="1351453869" sldId="337"/>
        </pc:sldMkLst>
      </pc:sldChg>
      <pc:sldChg chg="del">
        <pc:chgData name="Khattab, Sherif" userId="c83b1e15-36f3-4f46-aceb-05aac24c545e" providerId="ADAL" clId="{DE316A4D-089D-2A40-9FA9-4724C2884636}" dt="2019-05-23T04:00:10.959" v="46" actId="2696"/>
        <pc:sldMkLst>
          <pc:docMk/>
          <pc:sldMk cId="299099826" sldId="344"/>
        </pc:sldMkLst>
      </pc:sldChg>
      <pc:sldChg chg="del">
        <pc:chgData name="Khattab, Sherif" userId="c83b1e15-36f3-4f46-aceb-05aac24c545e" providerId="ADAL" clId="{DE316A4D-089D-2A40-9FA9-4724C2884636}" dt="2019-05-23T04:00:10.978" v="47" actId="2696"/>
        <pc:sldMkLst>
          <pc:docMk/>
          <pc:sldMk cId="1172624611" sldId="345"/>
        </pc:sldMkLst>
      </pc:sldChg>
      <pc:sldChg chg="del">
        <pc:chgData name="Khattab, Sherif" userId="c83b1e15-36f3-4f46-aceb-05aac24c545e" providerId="ADAL" clId="{DE316A4D-089D-2A40-9FA9-4724C2884636}" dt="2019-05-23T04:00:10.995" v="48" actId="2696"/>
        <pc:sldMkLst>
          <pc:docMk/>
          <pc:sldMk cId="1402694930" sldId="346"/>
        </pc:sldMkLst>
      </pc:sldChg>
      <pc:sldChg chg="del">
        <pc:chgData name="Khattab, Sherif" userId="c83b1e15-36f3-4f46-aceb-05aac24c545e" providerId="ADAL" clId="{DE316A4D-089D-2A40-9FA9-4724C2884636}" dt="2019-05-23T04:00:11.012" v="49" actId="2696"/>
        <pc:sldMkLst>
          <pc:docMk/>
          <pc:sldMk cId="1142103534" sldId="347"/>
        </pc:sldMkLst>
      </pc:sldChg>
      <pc:sldChg chg="del">
        <pc:chgData name="Khattab, Sherif" userId="c83b1e15-36f3-4f46-aceb-05aac24c545e" providerId="ADAL" clId="{DE316A4D-089D-2A40-9FA9-4724C2884636}" dt="2019-05-23T04:00:11.027" v="50" actId="2696"/>
        <pc:sldMkLst>
          <pc:docMk/>
          <pc:sldMk cId="1487891482" sldId="348"/>
        </pc:sldMkLst>
      </pc:sldChg>
      <pc:sldChg chg="del">
        <pc:chgData name="Khattab, Sherif" userId="c83b1e15-36f3-4f46-aceb-05aac24c545e" providerId="ADAL" clId="{DE316A4D-089D-2A40-9FA9-4724C2884636}" dt="2019-05-23T04:00:11.046" v="51" actId="2696"/>
        <pc:sldMkLst>
          <pc:docMk/>
          <pc:sldMk cId="1088938428" sldId="350"/>
        </pc:sldMkLst>
      </pc:sldChg>
      <pc:sldChg chg="del">
        <pc:chgData name="Khattab, Sherif" userId="c83b1e15-36f3-4f46-aceb-05aac24c545e" providerId="ADAL" clId="{DE316A4D-089D-2A40-9FA9-4724C2884636}" dt="2019-05-23T04:00:11.061" v="52" actId="2696"/>
        <pc:sldMkLst>
          <pc:docMk/>
          <pc:sldMk cId="522303428" sldId="351"/>
        </pc:sldMkLst>
      </pc:sldChg>
      <pc:sldChg chg="del">
        <pc:chgData name="Khattab, Sherif" userId="c83b1e15-36f3-4f46-aceb-05aac24c545e" providerId="ADAL" clId="{DE316A4D-089D-2A40-9FA9-4724C2884636}" dt="2019-05-23T04:00:11.078" v="53" actId="2696"/>
        <pc:sldMkLst>
          <pc:docMk/>
          <pc:sldMk cId="1414576433" sldId="352"/>
        </pc:sldMkLst>
      </pc:sldChg>
      <pc:sldChg chg="del">
        <pc:chgData name="Khattab, Sherif" userId="c83b1e15-36f3-4f46-aceb-05aac24c545e" providerId="ADAL" clId="{DE316A4D-089D-2A40-9FA9-4724C2884636}" dt="2019-05-23T04:00:11.097" v="54" actId="2696"/>
        <pc:sldMkLst>
          <pc:docMk/>
          <pc:sldMk cId="335586832" sldId="353"/>
        </pc:sldMkLst>
      </pc:sldChg>
      <pc:sldChg chg="del">
        <pc:chgData name="Khattab, Sherif" userId="c83b1e15-36f3-4f46-aceb-05aac24c545e" providerId="ADAL" clId="{DE316A4D-089D-2A40-9FA9-4724C2884636}" dt="2019-05-23T04:00:11.116" v="55" actId="2696"/>
        <pc:sldMkLst>
          <pc:docMk/>
          <pc:sldMk cId="1312654365" sldId="354"/>
        </pc:sldMkLst>
      </pc:sldChg>
      <pc:sldChg chg="del">
        <pc:chgData name="Khattab, Sherif" userId="c83b1e15-36f3-4f46-aceb-05aac24c545e" providerId="ADAL" clId="{DE316A4D-089D-2A40-9FA9-4724C2884636}" dt="2019-05-23T04:00:11.135" v="56" actId="2696"/>
        <pc:sldMkLst>
          <pc:docMk/>
          <pc:sldMk cId="1650496688" sldId="355"/>
        </pc:sldMkLst>
      </pc:sldChg>
      <pc:sldChg chg="del">
        <pc:chgData name="Khattab, Sherif" userId="c83b1e15-36f3-4f46-aceb-05aac24c545e" providerId="ADAL" clId="{DE316A4D-089D-2A40-9FA9-4724C2884636}" dt="2019-05-23T04:00:11.151" v="57" actId="2696"/>
        <pc:sldMkLst>
          <pc:docMk/>
          <pc:sldMk cId="1454150411" sldId="356"/>
        </pc:sldMkLst>
      </pc:sldChg>
      <pc:sldChg chg="del">
        <pc:chgData name="Khattab, Sherif" userId="c83b1e15-36f3-4f46-aceb-05aac24c545e" providerId="ADAL" clId="{DE316A4D-089D-2A40-9FA9-4724C2884636}" dt="2019-05-23T04:00:11.168" v="58" actId="2696"/>
        <pc:sldMkLst>
          <pc:docMk/>
          <pc:sldMk cId="101929529" sldId="360"/>
        </pc:sldMkLst>
      </pc:sldChg>
      <pc:sldChg chg="del">
        <pc:chgData name="Khattab, Sherif" userId="c83b1e15-36f3-4f46-aceb-05aac24c545e" providerId="ADAL" clId="{DE316A4D-089D-2A40-9FA9-4724C2884636}" dt="2019-05-23T04:00:11.184" v="59" actId="2696"/>
        <pc:sldMkLst>
          <pc:docMk/>
          <pc:sldMk cId="1698948873" sldId="361"/>
        </pc:sldMkLst>
      </pc:sldChg>
      <pc:sldChg chg="del">
        <pc:chgData name="Khattab, Sherif" userId="c83b1e15-36f3-4f46-aceb-05aac24c545e" providerId="ADAL" clId="{DE316A4D-089D-2A40-9FA9-4724C2884636}" dt="2019-05-23T04:00:10.639" v="30" actId="2696"/>
        <pc:sldMkLst>
          <pc:docMk/>
          <pc:sldMk cId="1039212811" sldId="362"/>
        </pc:sldMkLst>
      </pc:sldChg>
      <pc:sldChg chg="modSp">
        <pc:chgData name="Khattab, Sherif" userId="c83b1e15-36f3-4f46-aceb-05aac24c545e" providerId="ADAL" clId="{DE316A4D-089D-2A40-9FA9-4724C2884636}" dt="2019-05-23T04:41:06.345" v="179" actId="20577"/>
        <pc:sldMkLst>
          <pc:docMk/>
          <pc:sldMk cId="2782429159" sldId="366"/>
        </pc:sldMkLst>
        <pc:spChg chg="mod">
          <ac:chgData name="Khattab, Sherif" userId="c83b1e15-36f3-4f46-aceb-05aac24c545e" providerId="ADAL" clId="{DE316A4D-089D-2A40-9FA9-4724C2884636}" dt="2019-05-23T04:41:06.345" v="179" actId="20577"/>
          <ac:spMkLst>
            <pc:docMk/>
            <pc:sldMk cId="2782429159" sldId="366"/>
            <ac:spMk id="95235" creationId="{2B3AF23D-100F-A945-8AE4-C62D08FB4EFF}"/>
          </ac:spMkLst>
        </pc:spChg>
      </pc:sldChg>
      <pc:sldChg chg="modSp">
        <pc:chgData name="Khattab, Sherif" userId="c83b1e15-36f3-4f46-aceb-05aac24c545e" providerId="ADAL" clId="{DE316A4D-089D-2A40-9FA9-4724C2884636}" dt="2019-05-23T04:06:27.051" v="169" actId="20577"/>
        <pc:sldMkLst>
          <pc:docMk/>
          <pc:sldMk cId="1542066946" sldId="374"/>
        </pc:sldMkLst>
        <pc:spChg chg="mod">
          <ac:chgData name="Khattab, Sherif" userId="c83b1e15-36f3-4f46-aceb-05aac24c545e" providerId="ADAL" clId="{DE316A4D-089D-2A40-9FA9-4724C2884636}" dt="2019-05-23T04:06:27.051" v="169" actId="20577"/>
          <ac:spMkLst>
            <pc:docMk/>
            <pc:sldMk cId="1542066946" sldId="374"/>
            <ac:spMk id="105475" creationId="{B2EA02B2-FF2F-E840-9115-9F46B908CC54}"/>
          </ac:spMkLst>
        </pc:spChg>
      </pc:sldChg>
      <pc:sldChg chg="add">
        <pc:chgData name="Khattab, Sherif" userId="c83b1e15-36f3-4f46-aceb-05aac24c545e" providerId="ADAL" clId="{DE316A4D-089D-2A40-9FA9-4724C2884636}" dt="2019-05-23T05:43:41.544" v="183"/>
        <pc:sldMkLst>
          <pc:docMk/>
          <pc:sldMk cId="583513582" sldId="377"/>
        </pc:sldMkLst>
      </pc:sldChg>
      <pc:sldChg chg="modSp del">
        <pc:chgData name="Khattab, Sherif" userId="c83b1e15-36f3-4f46-aceb-05aac24c545e" providerId="ADAL" clId="{DE316A4D-089D-2A40-9FA9-4724C2884636}" dt="2019-05-23T05:43:32.974" v="182" actId="2696"/>
        <pc:sldMkLst>
          <pc:docMk/>
          <pc:sldMk cId="1942139729" sldId="377"/>
        </pc:sldMkLst>
        <pc:spChg chg="mod">
          <ac:chgData name="Khattab, Sherif" userId="c83b1e15-36f3-4f46-aceb-05aac24c545e" providerId="ADAL" clId="{DE316A4D-089D-2A40-9FA9-4724C2884636}" dt="2019-05-23T05:40:47.295" v="181" actId="20577"/>
          <ac:spMkLst>
            <pc:docMk/>
            <pc:sldMk cId="1942139729" sldId="377"/>
            <ac:spMk id="114694" creationId="{BBDAC104-BD98-9A47-A516-EE144AE2C4FF}"/>
          </ac:spMkLst>
        </pc:spChg>
      </pc:sldChg>
    </pc:docChg>
  </pc:docChgLst>
  <pc:docChgLst>
    <pc:chgData name="Khattab, Sherif" userId="c83b1e15-36f3-4f46-aceb-05aac24c545e" providerId="ADAL" clId="{46FCD0CB-B337-45B7-8D9A-72FFD854C265}"/>
    <pc:docChg chg="undo custSel addSld modSld">
      <pc:chgData name="Khattab, Sherif" userId="c83b1e15-36f3-4f46-aceb-05aac24c545e" providerId="ADAL" clId="{46FCD0CB-B337-45B7-8D9A-72FFD854C265}" dt="2021-02-05T05:26:21.914" v="412" actId="1076"/>
      <pc:docMkLst>
        <pc:docMk/>
      </pc:docMkLst>
      <pc:sldChg chg="addSp modSp mod">
        <pc:chgData name="Khattab, Sherif" userId="c83b1e15-36f3-4f46-aceb-05aac24c545e" providerId="ADAL" clId="{46FCD0CB-B337-45B7-8D9A-72FFD854C265}" dt="2021-02-05T05:26:21.914" v="412" actId="1076"/>
        <pc:sldMkLst>
          <pc:docMk/>
          <pc:sldMk cId="2005153346" sldId="508"/>
        </pc:sldMkLst>
        <pc:spChg chg="mod">
          <ac:chgData name="Khattab, Sherif" userId="c83b1e15-36f3-4f46-aceb-05aac24c545e" providerId="ADAL" clId="{46FCD0CB-B337-45B7-8D9A-72FFD854C265}" dt="2021-02-05T05:26:19.213" v="410" actId="14100"/>
          <ac:spMkLst>
            <pc:docMk/>
            <pc:sldMk cId="2005153346" sldId="508"/>
            <ac:spMk id="106500" creationId="{C1A6B44F-6A6E-624E-A1A8-C1E38440BAFC}"/>
          </ac:spMkLst>
        </pc:spChg>
        <pc:picChg chg="add mod">
          <ac:chgData name="Khattab, Sherif" userId="c83b1e15-36f3-4f46-aceb-05aac24c545e" providerId="ADAL" clId="{46FCD0CB-B337-45B7-8D9A-72FFD854C265}" dt="2021-02-05T05:26:21.914" v="412" actId="1076"/>
          <ac:picMkLst>
            <pc:docMk/>
            <pc:sldMk cId="2005153346" sldId="508"/>
            <ac:picMk id="3" creationId="{84209FE3-13FD-4EE1-8B8C-231D0D811FE9}"/>
          </ac:picMkLst>
        </pc:picChg>
        <pc:picChg chg="mod">
          <ac:chgData name="Khattab, Sherif" userId="c83b1e15-36f3-4f46-aceb-05aac24c545e" providerId="ADAL" clId="{46FCD0CB-B337-45B7-8D9A-72FFD854C265}" dt="2021-02-05T05:26:20.961" v="411" actId="1076"/>
          <ac:picMkLst>
            <pc:docMk/>
            <pc:sldMk cId="2005153346" sldId="508"/>
            <ac:picMk id="7" creationId="{D7F1F289-1786-4494-912F-A8FD48635A50}"/>
          </ac:picMkLst>
        </pc:picChg>
      </pc:sldChg>
      <pc:sldChg chg="addSp modSp mod">
        <pc:chgData name="Khattab, Sherif" userId="c83b1e15-36f3-4f46-aceb-05aac24c545e" providerId="ADAL" clId="{46FCD0CB-B337-45B7-8D9A-72FFD854C265}" dt="2021-02-05T05:22:08.522" v="379" actId="1076"/>
        <pc:sldMkLst>
          <pc:docMk/>
          <pc:sldMk cId="2907412692" sldId="512"/>
        </pc:sldMkLst>
        <pc:spChg chg="mod">
          <ac:chgData name="Khattab, Sherif" userId="c83b1e15-36f3-4f46-aceb-05aac24c545e" providerId="ADAL" clId="{46FCD0CB-B337-45B7-8D9A-72FFD854C265}" dt="2021-02-05T05:22:00.610" v="376" actId="27636"/>
          <ac:spMkLst>
            <pc:docMk/>
            <pc:sldMk cId="2907412692" sldId="512"/>
            <ac:spMk id="112643" creationId="{362D90CE-C693-414D-B6F5-8829A4C95071}"/>
          </ac:spMkLst>
        </pc:spChg>
        <pc:picChg chg="add mod">
          <ac:chgData name="Khattab, Sherif" userId="c83b1e15-36f3-4f46-aceb-05aac24c545e" providerId="ADAL" clId="{46FCD0CB-B337-45B7-8D9A-72FFD854C265}" dt="2021-02-05T05:22:08.522" v="379" actId="1076"/>
          <ac:picMkLst>
            <pc:docMk/>
            <pc:sldMk cId="2907412692" sldId="512"/>
            <ac:picMk id="3" creationId="{EC4987E9-15C3-4036-B172-603C83DBF389}"/>
          </ac:picMkLst>
        </pc:picChg>
      </pc:sldChg>
      <pc:sldChg chg="addSp modSp new mod">
        <pc:chgData name="Khattab, Sherif" userId="c83b1e15-36f3-4f46-aceb-05aac24c545e" providerId="ADAL" clId="{46FCD0CB-B337-45B7-8D9A-72FFD854C265}" dt="2021-02-05T05:15:05.689" v="42" actId="1076"/>
        <pc:sldMkLst>
          <pc:docMk/>
          <pc:sldMk cId="4075118613" sldId="519"/>
        </pc:sldMkLst>
        <pc:spChg chg="mod">
          <ac:chgData name="Khattab, Sherif" userId="c83b1e15-36f3-4f46-aceb-05aac24c545e" providerId="ADAL" clId="{46FCD0CB-B337-45B7-8D9A-72FFD854C265}" dt="2021-02-05T05:14:57.829" v="39" actId="20577"/>
          <ac:spMkLst>
            <pc:docMk/>
            <pc:sldMk cId="4075118613" sldId="519"/>
            <ac:spMk id="2" creationId="{4C4D40E2-7B17-42E2-85AD-AFAE503F099A}"/>
          </ac:spMkLst>
        </pc:spChg>
        <pc:picChg chg="add mod">
          <ac:chgData name="Khattab, Sherif" userId="c83b1e15-36f3-4f46-aceb-05aac24c545e" providerId="ADAL" clId="{46FCD0CB-B337-45B7-8D9A-72FFD854C265}" dt="2021-02-05T05:15:05.689" v="42" actId="1076"/>
          <ac:picMkLst>
            <pc:docMk/>
            <pc:sldMk cId="4075118613" sldId="519"/>
            <ac:picMk id="7" creationId="{007B142F-A586-47FD-AD4C-029042D2B4A8}"/>
          </ac:picMkLst>
        </pc:picChg>
      </pc:sldChg>
      <pc:sldChg chg="addSp delSp modSp new mod">
        <pc:chgData name="Khattab, Sherif" userId="c83b1e15-36f3-4f46-aceb-05aac24c545e" providerId="ADAL" clId="{46FCD0CB-B337-45B7-8D9A-72FFD854C265}" dt="2021-02-05T05:15:48.849" v="68" actId="1076"/>
        <pc:sldMkLst>
          <pc:docMk/>
          <pc:sldMk cId="3895288894" sldId="520"/>
        </pc:sldMkLst>
        <pc:spChg chg="mod">
          <ac:chgData name="Khattab, Sherif" userId="c83b1e15-36f3-4f46-aceb-05aac24c545e" providerId="ADAL" clId="{46FCD0CB-B337-45B7-8D9A-72FFD854C265}" dt="2021-02-05T05:15:27.709" v="63" actId="20577"/>
          <ac:spMkLst>
            <pc:docMk/>
            <pc:sldMk cId="3895288894" sldId="520"/>
            <ac:spMk id="2" creationId="{BD5B787B-B7B4-45B7-961D-07A76C77FA5D}"/>
          </ac:spMkLst>
        </pc:spChg>
        <pc:picChg chg="add mod">
          <ac:chgData name="Khattab, Sherif" userId="c83b1e15-36f3-4f46-aceb-05aac24c545e" providerId="ADAL" clId="{46FCD0CB-B337-45B7-8D9A-72FFD854C265}" dt="2021-02-05T05:15:48.849" v="68" actId="1076"/>
          <ac:picMkLst>
            <pc:docMk/>
            <pc:sldMk cId="3895288894" sldId="520"/>
            <ac:picMk id="8" creationId="{E764EC99-EE1B-450E-BEA5-0CED79865555}"/>
          </ac:picMkLst>
        </pc:picChg>
        <pc:inkChg chg="add del">
          <ac:chgData name="Khattab, Sherif" userId="c83b1e15-36f3-4f46-aceb-05aac24c545e" providerId="ADAL" clId="{46FCD0CB-B337-45B7-8D9A-72FFD854C265}" dt="2021-02-05T05:15:32.269" v="65" actId="478"/>
          <ac:inkMkLst>
            <pc:docMk/>
            <pc:sldMk cId="3895288894" sldId="520"/>
            <ac:inkMk id="6" creationId="{9CA2948B-816E-44EE-8717-447E531086AB}"/>
          </ac:inkMkLst>
        </pc:inkChg>
      </pc:sldChg>
      <pc:sldChg chg="addSp modSp new mod">
        <pc:chgData name="Khattab, Sherif" userId="c83b1e15-36f3-4f46-aceb-05aac24c545e" providerId="ADAL" clId="{46FCD0CB-B337-45B7-8D9A-72FFD854C265}" dt="2021-02-05T05:16:23.489" v="87" actId="1076"/>
        <pc:sldMkLst>
          <pc:docMk/>
          <pc:sldMk cId="2551136325" sldId="521"/>
        </pc:sldMkLst>
        <pc:spChg chg="mod">
          <ac:chgData name="Khattab, Sherif" userId="c83b1e15-36f3-4f46-aceb-05aac24c545e" providerId="ADAL" clId="{46FCD0CB-B337-45B7-8D9A-72FFD854C265}" dt="2021-02-05T05:16:16.911" v="84" actId="20577"/>
          <ac:spMkLst>
            <pc:docMk/>
            <pc:sldMk cId="2551136325" sldId="521"/>
            <ac:spMk id="2" creationId="{757CA4E7-4DA5-450A-B2AA-D5A834A437DE}"/>
          </ac:spMkLst>
        </pc:spChg>
        <pc:picChg chg="add mod">
          <ac:chgData name="Khattab, Sherif" userId="c83b1e15-36f3-4f46-aceb-05aac24c545e" providerId="ADAL" clId="{46FCD0CB-B337-45B7-8D9A-72FFD854C265}" dt="2021-02-05T05:16:23.489" v="87" actId="1076"/>
          <ac:picMkLst>
            <pc:docMk/>
            <pc:sldMk cId="2551136325" sldId="521"/>
            <ac:picMk id="7" creationId="{8D2CFE3B-5142-4183-9589-E03C9CDF6A26}"/>
          </ac:picMkLst>
        </pc:picChg>
      </pc:sldChg>
      <pc:sldChg chg="addSp delSp modSp new mod">
        <pc:chgData name="Khattab, Sherif" userId="c83b1e15-36f3-4f46-aceb-05aac24c545e" providerId="ADAL" clId="{46FCD0CB-B337-45B7-8D9A-72FFD854C265}" dt="2021-02-05T05:17:49.320" v="155" actId="1076"/>
        <pc:sldMkLst>
          <pc:docMk/>
          <pc:sldMk cId="486560120" sldId="522"/>
        </pc:sldMkLst>
        <pc:spChg chg="mod">
          <ac:chgData name="Khattab, Sherif" userId="c83b1e15-36f3-4f46-aceb-05aac24c545e" providerId="ADAL" clId="{46FCD0CB-B337-45B7-8D9A-72FFD854C265}" dt="2021-02-05T05:17:34.012" v="150" actId="20577"/>
          <ac:spMkLst>
            <pc:docMk/>
            <pc:sldMk cId="486560120" sldId="522"/>
            <ac:spMk id="2" creationId="{D69C6A14-21D4-4E76-BE58-7B2900BDB304}"/>
          </ac:spMkLst>
        </pc:spChg>
        <pc:picChg chg="add mod">
          <ac:chgData name="Khattab, Sherif" userId="c83b1e15-36f3-4f46-aceb-05aac24c545e" providerId="ADAL" clId="{46FCD0CB-B337-45B7-8D9A-72FFD854C265}" dt="2021-02-05T05:17:49.320" v="155" actId="1076"/>
          <ac:picMkLst>
            <pc:docMk/>
            <pc:sldMk cId="486560120" sldId="522"/>
            <ac:picMk id="8" creationId="{80A1C212-391A-410A-B4C1-AC9F6CF8E0A3}"/>
          </ac:picMkLst>
        </pc:picChg>
        <pc:inkChg chg="add del">
          <ac:chgData name="Khattab, Sherif" userId="c83b1e15-36f3-4f46-aceb-05aac24c545e" providerId="ADAL" clId="{46FCD0CB-B337-45B7-8D9A-72FFD854C265}" dt="2021-02-05T05:17:37.868" v="152"/>
          <ac:inkMkLst>
            <pc:docMk/>
            <pc:sldMk cId="486560120" sldId="522"/>
            <ac:inkMk id="6" creationId="{DB24E967-5F42-4AFE-A8DE-B30B15055D2B}"/>
          </ac:inkMkLst>
        </pc:inkChg>
      </pc:sldChg>
      <pc:sldChg chg="addSp delSp modSp new mod">
        <pc:chgData name="Khattab, Sherif" userId="c83b1e15-36f3-4f46-aceb-05aac24c545e" providerId="ADAL" clId="{46FCD0CB-B337-45B7-8D9A-72FFD854C265}" dt="2021-02-05T05:19:09.872" v="239"/>
        <pc:sldMkLst>
          <pc:docMk/>
          <pc:sldMk cId="1471214150" sldId="523"/>
        </pc:sldMkLst>
        <pc:spChg chg="mod">
          <ac:chgData name="Khattab, Sherif" userId="c83b1e15-36f3-4f46-aceb-05aac24c545e" providerId="ADAL" clId="{46FCD0CB-B337-45B7-8D9A-72FFD854C265}" dt="2021-02-05T05:18:43.546" v="231" actId="20577"/>
          <ac:spMkLst>
            <pc:docMk/>
            <pc:sldMk cId="1471214150" sldId="523"/>
            <ac:spMk id="2" creationId="{CDB4AEF7-50FF-472F-85F4-A9DABECB8696}"/>
          </ac:spMkLst>
        </pc:spChg>
        <pc:grpChg chg="mod">
          <ac:chgData name="Khattab, Sherif" userId="c83b1e15-36f3-4f46-aceb-05aac24c545e" providerId="ADAL" clId="{46FCD0CB-B337-45B7-8D9A-72FFD854C265}" dt="2021-02-05T05:19:09.872" v="239"/>
          <ac:grpSpMkLst>
            <pc:docMk/>
            <pc:sldMk cId="1471214150" sldId="523"/>
            <ac:grpSpMk id="11" creationId="{A4A98851-DE93-467A-8F6D-4EABC5EF59F2}"/>
          </ac:grpSpMkLst>
        </pc:grpChg>
        <pc:picChg chg="add mod">
          <ac:chgData name="Khattab, Sherif" userId="c83b1e15-36f3-4f46-aceb-05aac24c545e" providerId="ADAL" clId="{46FCD0CB-B337-45B7-8D9A-72FFD854C265}" dt="2021-02-05T05:19:02.738" v="236" actId="1076"/>
          <ac:picMkLst>
            <pc:docMk/>
            <pc:sldMk cId="1471214150" sldId="523"/>
            <ac:picMk id="8" creationId="{FDA36A74-3530-4742-B1CD-065576F2A8CA}"/>
          </ac:picMkLst>
        </pc:picChg>
        <pc:inkChg chg="add del">
          <ac:chgData name="Khattab, Sherif" userId="c83b1e15-36f3-4f46-aceb-05aac24c545e" providerId="ADAL" clId="{46FCD0CB-B337-45B7-8D9A-72FFD854C265}" dt="2021-02-05T05:18:47.800" v="233"/>
          <ac:inkMkLst>
            <pc:docMk/>
            <pc:sldMk cId="1471214150" sldId="523"/>
            <ac:inkMk id="6" creationId="{40E2B4C2-AD5B-4063-A201-986E651E3413}"/>
          </ac:inkMkLst>
        </pc:inkChg>
        <pc:inkChg chg="add mod">
          <ac:chgData name="Khattab, Sherif" userId="c83b1e15-36f3-4f46-aceb-05aac24c545e" providerId="ADAL" clId="{46FCD0CB-B337-45B7-8D9A-72FFD854C265}" dt="2021-02-05T05:19:09.872" v="239"/>
          <ac:inkMkLst>
            <pc:docMk/>
            <pc:sldMk cId="1471214150" sldId="523"/>
            <ac:inkMk id="9" creationId="{DA9AB03E-E00B-4665-8938-A52D200A126E}"/>
          </ac:inkMkLst>
        </pc:inkChg>
        <pc:inkChg chg="add mod">
          <ac:chgData name="Khattab, Sherif" userId="c83b1e15-36f3-4f46-aceb-05aac24c545e" providerId="ADAL" clId="{46FCD0CB-B337-45B7-8D9A-72FFD854C265}" dt="2021-02-05T05:19:09.872" v="239"/>
          <ac:inkMkLst>
            <pc:docMk/>
            <pc:sldMk cId="1471214150" sldId="523"/>
            <ac:inkMk id="10" creationId="{29C28E9B-61EC-4ED5-BB24-7FAD3C4889FF}"/>
          </ac:inkMkLst>
        </pc:inkChg>
      </pc:sldChg>
      <pc:sldChg chg="addSp delSp modSp new mod">
        <pc:chgData name="Khattab, Sherif" userId="c83b1e15-36f3-4f46-aceb-05aac24c545e" providerId="ADAL" clId="{46FCD0CB-B337-45B7-8D9A-72FFD854C265}" dt="2021-02-05T05:20:14.022" v="281" actId="1076"/>
        <pc:sldMkLst>
          <pc:docMk/>
          <pc:sldMk cId="1839202036" sldId="524"/>
        </pc:sldMkLst>
        <pc:spChg chg="mod">
          <ac:chgData name="Khattab, Sherif" userId="c83b1e15-36f3-4f46-aceb-05aac24c545e" providerId="ADAL" clId="{46FCD0CB-B337-45B7-8D9A-72FFD854C265}" dt="2021-02-05T05:19:58.585" v="276" actId="313"/>
          <ac:spMkLst>
            <pc:docMk/>
            <pc:sldMk cId="1839202036" sldId="524"/>
            <ac:spMk id="2" creationId="{DA45B234-906C-4327-A66D-340E784280B1}"/>
          </ac:spMkLst>
        </pc:spChg>
        <pc:picChg chg="add mod">
          <ac:chgData name="Khattab, Sherif" userId="c83b1e15-36f3-4f46-aceb-05aac24c545e" providerId="ADAL" clId="{46FCD0CB-B337-45B7-8D9A-72FFD854C265}" dt="2021-02-05T05:20:14.022" v="281" actId="1076"/>
          <ac:picMkLst>
            <pc:docMk/>
            <pc:sldMk cId="1839202036" sldId="524"/>
            <ac:picMk id="8" creationId="{D9EDEC10-D877-4151-B693-363E53F82841}"/>
          </ac:picMkLst>
        </pc:picChg>
        <pc:inkChg chg="add del">
          <ac:chgData name="Khattab, Sherif" userId="c83b1e15-36f3-4f46-aceb-05aac24c545e" providerId="ADAL" clId="{46FCD0CB-B337-45B7-8D9A-72FFD854C265}" dt="2021-02-05T05:20:02.561" v="278"/>
          <ac:inkMkLst>
            <pc:docMk/>
            <pc:sldMk cId="1839202036" sldId="524"/>
            <ac:inkMk id="6" creationId="{952350FD-4040-4E7F-9BB5-B37C4FF3A455}"/>
          </ac:inkMkLst>
        </pc:inkChg>
      </pc:sldChg>
      <pc:sldChg chg="addSp modSp new mod">
        <pc:chgData name="Khattab, Sherif" userId="c83b1e15-36f3-4f46-aceb-05aac24c545e" providerId="ADAL" clId="{46FCD0CB-B337-45B7-8D9A-72FFD854C265}" dt="2021-02-05T05:20:55.564" v="323" actId="1076"/>
        <pc:sldMkLst>
          <pc:docMk/>
          <pc:sldMk cId="1301141676" sldId="525"/>
        </pc:sldMkLst>
        <pc:spChg chg="mod">
          <ac:chgData name="Khattab, Sherif" userId="c83b1e15-36f3-4f46-aceb-05aac24c545e" providerId="ADAL" clId="{46FCD0CB-B337-45B7-8D9A-72FFD854C265}" dt="2021-02-05T05:20:48.075" v="320" actId="20577"/>
          <ac:spMkLst>
            <pc:docMk/>
            <pc:sldMk cId="1301141676" sldId="525"/>
            <ac:spMk id="2" creationId="{E6F98BB0-4CEC-42B9-88B0-D3FE7DFFF818}"/>
          </ac:spMkLst>
        </pc:spChg>
        <pc:picChg chg="add mod">
          <ac:chgData name="Khattab, Sherif" userId="c83b1e15-36f3-4f46-aceb-05aac24c545e" providerId="ADAL" clId="{46FCD0CB-B337-45B7-8D9A-72FFD854C265}" dt="2021-02-05T05:20:55.564" v="323" actId="1076"/>
          <ac:picMkLst>
            <pc:docMk/>
            <pc:sldMk cId="1301141676" sldId="525"/>
            <ac:picMk id="7" creationId="{304C1565-54AF-4138-875D-F79543CE7E62}"/>
          </ac:picMkLst>
        </pc:picChg>
      </pc:sldChg>
      <pc:sldChg chg="addSp modSp new mod">
        <pc:chgData name="Khattab, Sherif" userId="c83b1e15-36f3-4f46-aceb-05aac24c545e" providerId="ADAL" clId="{46FCD0CB-B337-45B7-8D9A-72FFD854C265}" dt="2021-02-05T05:21:39.741" v="374" actId="1076"/>
        <pc:sldMkLst>
          <pc:docMk/>
          <pc:sldMk cId="3336646820" sldId="526"/>
        </pc:sldMkLst>
        <pc:spChg chg="mod">
          <ac:chgData name="Khattab, Sherif" userId="c83b1e15-36f3-4f46-aceb-05aac24c545e" providerId="ADAL" clId="{46FCD0CB-B337-45B7-8D9A-72FFD854C265}" dt="2021-02-05T05:21:33.063" v="371" actId="27636"/>
          <ac:spMkLst>
            <pc:docMk/>
            <pc:sldMk cId="3336646820" sldId="526"/>
            <ac:spMk id="2" creationId="{1E30EF80-237B-4976-8DB8-56559DC0E828}"/>
          </ac:spMkLst>
        </pc:spChg>
        <pc:picChg chg="add mod">
          <ac:chgData name="Khattab, Sherif" userId="c83b1e15-36f3-4f46-aceb-05aac24c545e" providerId="ADAL" clId="{46FCD0CB-B337-45B7-8D9A-72FFD854C265}" dt="2021-02-05T05:21:39.741" v="374" actId="1076"/>
          <ac:picMkLst>
            <pc:docMk/>
            <pc:sldMk cId="3336646820" sldId="526"/>
            <ac:picMk id="7" creationId="{42B8B6F8-87F3-49A7-9B45-E2EBAC6FDAAE}"/>
          </ac:picMkLst>
        </pc:picChg>
      </pc:sldChg>
      <pc:sldChg chg="addSp delSp modSp new mod">
        <pc:chgData name="Khattab, Sherif" userId="c83b1e15-36f3-4f46-aceb-05aac24c545e" providerId="ADAL" clId="{46FCD0CB-B337-45B7-8D9A-72FFD854C265}" dt="2021-02-05T05:22:44.588" v="402" actId="20577"/>
        <pc:sldMkLst>
          <pc:docMk/>
          <pc:sldMk cId="3989127528" sldId="527"/>
        </pc:sldMkLst>
        <pc:spChg chg="mod">
          <ac:chgData name="Khattab, Sherif" userId="c83b1e15-36f3-4f46-aceb-05aac24c545e" providerId="ADAL" clId="{46FCD0CB-B337-45B7-8D9A-72FFD854C265}" dt="2021-02-05T05:22:44.588" v="402" actId="20577"/>
          <ac:spMkLst>
            <pc:docMk/>
            <pc:sldMk cId="3989127528" sldId="527"/>
            <ac:spMk id="2" creationId="{FF38CDDC-540B-4AAD-8AB4-1776C73319DA}"/>
          </ac:spMkLst>
        </pc:spChg>
        <pc:picChg chg="add mod">
          <ac:chgData name="Khattab, Sherif" userId="c83b1e15-36f3-4f46-aceb-05aac24c545e" providerId="ADAL" clId="{46FCD0CB-B337-45B7-8D9A-72FFD854C265}" dt="2021-02-05T05:22:40.335" v="401" actId="1076"/>
          <ac:picMkLst>
            <pc:docMk/>
            <pc:sldMk cId="3989127528" sldId="527"/>
            <ac:picMk id="8" creationId="{A8713976-5557-47F2-9EF8-4A93BF892B62}"/>
          </ac:picMkLst>
        </pc:picChg>
        <pc:inkChg chg="add del">
          <ac:chgData name="Khattab, Sherif" userId="c83b1e15-36f3-4f46-aceb-05aac24c545e" providerId="ADAL" clId="{46FCD0CB-B337-45B7-8D9A-72FFD854C265}" dt="2021-02-05T05:22:29.766" v="397"/>
          <ac:inkMkLst>
            <pc:docMk/>
            <pc:sldMk cId="3989127528" sldId="527"/>
            <ac:inkMk id="6" creationId="{5BCB9D0A-9B07-4CAF-B544-8FD554B0A7E0}"/>
          </ac:inkMkLst>
        </pc:inkChg>
      </pc:sldChg>
    </pc:docChg>
  </pc:docChgLst>
  <pc:docChgLst>
    <pc:chgData name="Khattab, Sherif" userId="c83b1e15-36f3-4f46-aceb-05aac24c545e" providerId="ADAL" clId="{00771379-563B-405F-813C-A6D6F2B0CDAD}"/>
    <pc:docChg chg="modSld">
      <pc:chgData name="Khattab, Sherif" userId="c83b1e15-36f3-4f46-aceb-05aac24c545e" providerId="ADAL" clId="{00771379-563B-405F-813C-A6D6F2B0CDAD}" dt="2020-09-08T04:21:57.867" v="3" actId="20577"/>
      <pc:docMkLst>
        <pc:docMk/>
      </pc:docMkLst>
      <pc:sldChg chg="modSp mod">
        <pc:chgData name="Khattab, Sherif" userId="c83b1e15-36f3-4f46-aceb-05aac24c545e" providerId="ADAL" clId="{00771379-563B-405F-813C-A6D6F2B0CDAD}" dt="2020-09-08T04:21:57.867" v="3" actId="20577"/>
        <pc:sldMkLst>
          <pc:docMk/>
          <pc:sldMk cId="1330366002" sldId="454"/>
        </pc:sldMkLst>
        <pc:spChg chg="mod">
          <ac:chgData name="Khattab, Sherif" userId="c83b1e15-36f3-4f46-aceb-05aac24c545e" providerId="ADAL" clId="{00771379-563B-405F-813C-A6D6F2B0CDAD}" dt="2020-09-08T04:21:57.867" v="3" actId="20577"/>
          <ac:spMkLst>
            <pc:docMk/>
            <pc:sldMk cId="1330366002" sldId="454"/>
            <ac:spMk id="3" creationId="{00000000-0000-0000-0000-000000000000}"/>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5T05:19:08.268"/>
    </inkml:context>
    <inkml:brush xml:id="br0">
      <inkml:brushProperty name="width" value="0.05" units="cm"/>
      <inkml:brushProperty name="height" value="0.05" units="cm"/>
    </inkml:brush>
  </inkml:definitions>
  <inkml:trace contextRef="#ctx0" brushRef="#br0">0 1095 6912 0 0,'0'0'528'0'0,"2"0"-342"0"0,6 3 1013 0 0,-1-2-1 0 0,0 1 0 0 0,12 0 0 0 0,48-2 3547 0 0,-36 0-4698 0 0,-26 0-30 0 0,-1 0-1 0 0,1 0 0 0 0,0-1 1 0 0,-1 1-1 0 0,1-1 0 0 0,0 0 1 0 0,-1 0-1 0 0,1 0 0 0 0,-1-1 1 0 0,0 0-1 0 0,7-3 0 0 0,28-11 25 0 0,-31 13-23 0 0,1 0-1 0 0,-1 0 1 0 0,0-1-1 0 0,10-6 0 0 0,-5 0 27 0 0,0-1 0 0 0,17-20 0 0 0,2-1 220 0 0,-10 11-73 0 0,-2-1 0 0 0,0-1-1 0 0,-1 0 1 0 0,-2-2 0 0 0,0 0-1 0 0,14-30 1 0 0,-13 22-143 0 0,-6 12-12 0 0,11-29 0 0 0,24-80 425 0 0,-43 114-296 0 0,0-1-1 0 0,-1 1 0 0 0,-1-1 0 0 0,-1-19 1 0 0,1 1 197 0 0,0 16-219 0 0,-2-1 0 0 0,0 0-1 0 0,-2 0 1 0 0,0 1 0 0 0,-5-21-1 0 0,2 15-104 0 0,4 17-25 0 0,0 1-1 0 0,-1 0 1 0 0,-4-13-1 0 0,-8-20 75 0 0,11 28-29 0 0,0 1 1 0 0,-1 0-1 0 0,-6-11 0 0 0,6 16-12 0 0,2 1 44 0 0,-1 0 0 0 0,1 0 0 0 0,-2 0 0 0 0,1 0 0 0 0,0 1 0 0 0,-8-9 0 0 0,-9-7 413 0 0,19 18-439 0 0,-1-1 0 0 0,0 1-1 0 0,0 0 1 0 0,1 0 0 0 0,-1 0-1 0 0,-1 0 1 0 0,1 1 0 0 0,0-1-1 0 0,0 0 1 0 0,-1 1 0 0 0,1-1 0 0 0,-1 1-1 0 0,-3-1 1 0 0,3 1-47 0 0,-1 0 43 0 0,0 0 1 0 0,0 0 0 0 0,-1 0 0 0 0,-6 1-1 0 0,10 0-50 0 0,-1 0 0 0 0,1 0 0 0 0,0 0 0 0 0,0 0 0 0 0,-1 1 1 0 0,1-1-1 0 0,0 1 0 0 0,0-1 0 0 0,-1 1 0 0 0,1-1 0 0 0,0 1 0 0 0,0 0 0 0 0,0-1 0 0 0,0 1 0 0 0,0 0 0 0 0,0 0 0 0 0,0 0 0 0 0,0 0 0 0 0,-1 2 0 0 0,-8 10-8 0 0,-19 31-16 0 0,16-19-35 0 0,2 1-1 0 0,-16 51 1 0 0,15-42 57 0 0,7-15-25 0 0,-5 31 0 0 0,-4 12-13 0 0,0-3 30 0 0,3-8 0 0 0,-8 43-39 0 0,6-26 14 0 0,7-33-5 0 0,-2 60 0 0 0,5-43 16 0 0,-2 92-40 0 0,3-70 22 0 0,9 80 0 0 0,-6-142 32 0 0,2 0 0 0 0,4 17 0 0 0,3 10 0 0 0,-3-9 13 0 0,2-1 0 0 0,1-1 0 0 0,16 33 0 0 0,4 13 18 0 0,-24-63 10 0 0,0 0-1 0 0,1 0 1 0 0,0-1 0 0 0,9 12-1 0 0,6 8 66 0 0,-13-19-51 0 0,0-1 0 0 0,20 19 1 0 0,-17-18 2 0 0,-6-7-32 0 0,-1 0 0 0 0,1-1 0 0 0,0 0 0 0 0,0 0 0 0 0,0 0-1 0 0,1-1 1 0 0,-1 1 0 0 0,11 2 0 0 0,3 0 104 0 0,34 5 1 0 0,-41-8-81 0 0,-6-2-32 0 0,1 0 0 0 0,0-1 0 0 0,0 0 0 0 0,0-1-1 0 0,0 1 1 0 0,-1-1 0 0 0,1-1 0 0 0,0 1 0 0 0,-1-1-1 0 0,11-5 1 0 0,8-4-104 0 0,38-23 0 0 0,-44 23-74 0 0,-1-1-1248 0 0,-1 0 0 0 0,-1-2 0 0 0,-1 0 0 0 0,23-24 0 0 0,-39 38 1375 0 0,15-14-1933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2-05T05:19:08.834"/>
    </inkml:context>
    <inkml:brush xml:id="br0">
      <inkml:brushProperty name="width" value="0.05" units="cm"/>
      <inkml:brushProperty name="height" value="0.05" units="cm"/>
    </inkml:brush>
  </inkml:definitions>
  <inkml:trace contextRef="#ctx0" brushRef="#br0">367 244 13992 0 0,'0'0'2449'0'0,"-1"0"-2186"0"0,0-1 0 0 0,1 1 0 0 0,-1 0 0 0 0,0 0 0 0 0,0 0 0 0 0,0 0 0 0 0,0 0 0 0 0,1 1 0 0 0,-1-1 0 0 0,0 0 0 0 0,0 0 0 0 0,0 0 0 0 0,-1 1 0 0 0,-8 6-109 0 0,0 1-1 0 0,0-1 1 0 0,1 2-1 0 0,0-1 1 0 0,0 1-1 0 0,1 0 1 0 0,-10 15-1 0 0,16-21-152 0 0,0 1-1 0 0,0-1 0 0 0,0 1 0 0 0,1-1 0 0 0,-2 8 0 0 0,-7 14-13 0 0,5-16 1 0 0,1 1-1 0 0,0-1 0 0 0,0 1 1 0 0,1 0-1 0 0,0 0 0 0 0,1 0 1 0 0,-3 20-1 0 0,4-8 6 0 0,1 0-1 0 0,4 39 0 0 0,-2-54 8 0 0,-1 1-1 0 0,1-1 1 0 0,0 0-1 0 0,1 0 0 0 0,0 0 1 0 0,0 0-1 0 0,0 0 1 0 0,6 7-1 0 0,5 6-28 0 0,19 22-1 0 0,-26-34 32 0 0,0 0 0 0 0,0-1 0 0 0,1 0 0 0 0,0 0 0 0 0,0 0 0 0 0,0-1 0 0 0,1-1 0 0 0,0 1 0 0 0,0-2 0 0 0,19 8 0 0 0,-25-11 26 0 0,0-1 0 0 0,-1 1-1 0 0,1-1 1 0 0,0 0 0 0 0,0 0 0 0 0,0 0 0 0 0,0 0 0 0 0,0 0 0 0 0,0-1 0 0 0,-1 1 0 0 0,1-1 0 0 0,0 0 0 0 0,0 0 0 0 0,-1 0 0 0 0,1 0 0 0 0,3-2 0 0 0,-2 0 28 0 0,-1 1 0 0 0,1 0 1 0 0,-1-1-1 0 0,1 0 1 0 0,-1 0-1 0 0,0 0 1 0 0,0 0-1 0 0,0 0 1 0 0,-1-1-1 0 0,3-3 1 0 0,2-6-41 0 0,0 0 0 0 0,-1 0 0 0 0,-1-1 0 0 0,0 0 1 0 0,-1 0-1 0 0,-1 0 0 0 0,0 0 0 0 0,-1-1 0 0 0,0 1 1 0 0,-2-1-1 0 0,1 1 0 0 0,-2-1 0 0 0,-3-25 0 0 0,1 30 5 0 0,-1 0 0 0 0,0 0-1 0 0,-1 0 1 0 0,0 1 0 0 0,-1 0 0 0 0,1 0-1 0 0,-15-16 1 0 0,4 4 45 0 0,6 8-6 0 0,-1 1 0 0 0,0 0 0 0 0,-1 1-1 0 0,0 0 1 0 0,-1 1 0 0 0,-21-14 0 0 0,9 9-12 0 0,-1 2 1 0 0,-47-19-1 0 0,62 28-93 0 0,1 1 1 0 0,0 0-1 0 0,-1 0 0 0 0,0 1 0 0 0,-21-1 0 0 0,28 3 9 0 0,-1 0 1 0 0,1 0-1 0 0,-1 1 0 0 0,1 0 0 0 0,0-1 0 0 0,-1 2 0 0 0,1-1 0 0 0,0 0 0 0 0,0 1 1 0 0,0 0-1 0 0,0 0 0 0 0,0 0 0 0 0,0 0 0 0 0,0 1 0 0 0,1 0 0 0 0,-1-1 1 0 0,-4 6-1 0 0,-8 8-68 0 0,11-11 37 0 0,0 0 0 0 0,0 0 1 0 0,0 0-1 0 0,1 1 0 0 0,-1 0 1 0 0,1 0-1 0 0,1 0 0 0 0,-1 0 1 0 0,-4 12-1 0 0,5-7-111 0 0,2-9 182 0 0,0 0-1 0 0,0 1 1 0 0,0-1 0 0 0,0 1-1 0 0,0-1 1 0 0,1 1-1 0 0,-1-1 1 0 0,1 1 0 0 0,0 0-1 0 0,0-1 1 0 0,0 1-1 0 0,0-1 1 0 0,0 1 0 0 0,1-1-1 0 0,-1 1 1 0 0,1-1-1 0 0,0 1 1 0 0,1 3 0 0 0,-1-4 49 0 0,0 1 0 0 0,1 0 0 0 0,0-1 0 0 0,-1 0 0 0 0,1 1 0 0 0,0-1 0 0 0,0 0 0 0 0,0 0 0 0 0,0 0 0 0 0,6 4-1 0 0,-2-3-8 0 0,0 0-1 0 0,0 0 1 0 0,11 2-1 0 0,-17-4-41 0 0,16 3 110 0 0,0 0-1 0 0,0-1 1 0 0,0-1-1 0 0,0-1 0 0 0,0 0 1 0 0,0-1-1 0 0,0 0 1 0 0,21-4-1 0 0,5-3 659 0 0,80-25 0 0 0,-90 20-404 0 0,38-19 0 0 0,-26 10-97 0 0,14-5-167 0 0,0-4 0 0 0,-2-2 0 0 0,-1-2 0 0 0,-2-3 0 0 0,-1-2 0 0 0,64-63 0 0 0,-78 64-1014 0 0,-5 3-330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AutoShape 1"/>
          <p:cNvSpPr>
            <a:spLocks noChangeArrowheads="1"/>
          </p:cNvSpPr>
          <p:nvPr/>
        </p:nvSpPr>
        <p:spPr bwMode="auto">
          <a:xfrm>
            <a:off x="0" y="0"/>
            <a:ext cx="7772400" cy="10058400"/>
          </a:xfrm>
          <a:prstGeom prst="roundRect">
            <a:avLst>
              <a:gd name="adj" fmla="val 19"/>
            </a:avLst>
          </a:prstGeom>
          <a:solidFill>
            <a:srgbClr val="FFFFFF"/>
          </a:solidFill>
          <a:ln w="9360">
            <a:noFill/>
            <a:miter lim="800000"/>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4" name="AutoShape 2"/>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5" name="AutoShape 3"/>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6" name="AutoShape 4"/>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7" name="AutoShape 5"/>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8" name="AutoShape 6"/>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9" name="AutoShape 7"/>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0" name="AutoShape 8"/>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1" name="AutoShape 9"/>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2" name="AutoShape 10"/>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3" name="AutoShape 11"/>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4" name="AutoShape 12"/>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5" name="AutoShape 13"/>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6" name="AutoShape 14"/>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7" name="AutoShape 15"/>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8" name="AutoShape 16"/>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9" name="AutoShape 17"/>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90" name="AutoShape 18"/>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20500" name="Rectangle 19"/>
          <p:cNvSpPr>
            <a:spLocks noGrp="1" noRot="1" noChangeAspect="1" noChangeArrowheads="1"/>
          </p:cNvSpPr>
          <p:nvPr>
            <p:ph type="sldImg"/>
          </p:nvPr>
        </p:nvSpPr>
        <p:spPr bwMode="auto">
          <a:xfrm>
            <a:off x="1371600" y="763588"/>
            <a:ext cx="4999038" cy="374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3092" name="Rectangle 20"/>
          <p:cNvSpPr>
            <a:spLocks noGrp="1" noChangeArrowheads="1"/>
          </p:cNvSpPr>
          <p:nvPr>
            <p:ph type="body"/>
          </p:nvPr>
        </p:nvSpPr>
        <p:spPr bwMode="auto">
          <a:xfrm>
            <a:off x="777875" y="4776788"/>
            <a:ext cx="6188075" cy="4500562"/>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3093" name="Rectangle 21"/>
          <p:cNvSpPr>
            <a:spLocks noGrp="1" noChangeArrowheads="1"/>
          </p:cNvSpPr>
          <p:nvPr>
            <p:ph type="hdr"/>
          </p:nvPr>
        </p:nvSpPr>
        <p:spPr bwMode="auto">
          <a:xfrm>
            <a:off x="0" y="0"/>
            <a:ext cx="3343275" cy="4826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6000"/>
              </a:lnSpc>
              <a:buFont typeface="Times New Roman" pitchFamily="16" charset="0"/>
              <a:buNone/>
              <a:tabLst>
                <a:tab pos="723900" algn="l"/>
                <a:tab pos="1447800" algn="l"/>
                <a:tab pos="2171700" algn="l"/>
                <a:tab pos="2895600" algn="l"/>
              </a:tabLst>
              <a:defRPr sz="1400">
                <a:solidFill>
                  <a:srgbClr val="000000"/>
                </a:solidFill>
                <a:latin typeface="Times New Roman" pitchFamily="16" charset="0"/>
                <a:cs typeface="Arial Unicode MS" charset="0"/>
              </a:defRPr>
            </a:lvl1pPr>
          </a:lstStyle>
          <a:p>
            <a:pPr>
              <a:defRPr/>
            </a:pPr>
            <a:endParaRPr lang="en-GB"/>
          </a:p>
        </p:txBody>
      </p:sp>
      <p:sp>
        <p:nvSpPr>
          <p:cNvPr id="3094" name="Rectangle 22"/>
          <p:cNvSpPr>
            <a:spLocks noGrp="1" noChangeArrowheads="1"/>
          </p:cNvSpPr>
          <p:nvPr>
            <p:ph type="dt"/>
          </p:nvPr>
        </p:nvSpPr>
        <p:spPr bwMode="auto">
          <a:xfrm>
            <a:off x="4398963" y="0"/>
            <a:ext cx="3343275" cy="4826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buFont typeface="Times New Roman" pitchFamily="16" charset="0"/>
              <a:buNone/>
              <a:tabLst>
                <a:tab pos="723900" algn="l"/>
                <a:tab pos="1447800" algn="l"/>
                <a:tab pos="2171700" algn="l"/>
                <a:tab pos="2895600" algn="l"/>
              </a:tabLst>
              <a:defRPr sz="1400">
                <a:solidFill>
                  <a:srgbClr val="000000"/>
                </a:solidFill>
                <a:latin typeface="Times New Roman" pitchFamily="16" charset="0"/>
                <a:cs typeface="Arial Unicode MS" charset="0"/>
              </a:defRPr>
            </a:lvl1pPr>
          </a:lstStyle>
          <a:p>
            <a:pPr>
              <a:defRPr/>
            </a:pPr>
            <a:endParaRPr lang="en-GB"/>
          </a:p>
        </p:txBody>
      </p:sp>
      <p:sp>
        <p:nvSpPr>
          <p:cNvPr id="3095" name="Rectangle 23"/>
          <p:cNvSpPr>
            <a:spLocks noGrp="1" noChangeArrowheads="1"/>
          </p:cNvSpPr>
          <p:nvPr>
            <p:ph type="ftr"/>
          </p:nvPr>
        </p:nvSpPr>
        <p:spPr bwMode="auto">
          <a:xfrm>
            <a:off x="0" y="9555163"/>
            <a:ext cx="3343275" cy="4826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nSpc>
                <a:spcPct val="96000"/>
              </a:lnSpc>
              <a:buFont typeface="Times New Roman" pitchFamily="16" charset="0"/>
              <a:buNone/>
              <a:tabLst>
                <a:tab pos="723900" algn="l"/>
                <a:tab pos="1447800" algn="l"/>
                <a:tab pos="2171700" algn="l"/>
                <a:tab pos="2895600" algn="l"/>
              </a:tabLst>
              <a:defRPr sz="1400">
                <a:solidFill>
                  <a:srgbClr val="000000"/>
                </a:solidFill>
                <a:latin typeface="Times New Roman" pitchFamily="16" charset="0"/>
                <a:cs typeface="Arial Unicode MS" charset="0"/>
              </a:defRPr>
            </a:lvl1pPr>
          </a:lstStyle>
          <a:p>
            <a:pPr>
              <a:defRPr/>
            </a:pPr>
            <a:endParaRPr lang="en-GB"/>
          </a:p>
        </p:txBody>
      </p:sp>
      <p:sp>
        <p:nvSpPr>
          <p:cNvPr id="3096" name="Rectangle 24"/>
          <p:cNvSpPr>
            <a:spLocks noGrp="1" noChangeArrowheads="1"/>
          </p:cNvSpPr>
          <p:nvPr>
            <p:ph type="sldNum"/>
          </p:nvPr>
        </p:nvSpPr>
        <p:spPr bwMode="auto">
          <a:xfrm>
            <a:off x="4398963" y="9555163"/>
            <a:ext cx="3343275" cy="4826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lnSpc>
                <a:spcPct val="96000"/>
              </a:lnSpc>
              <a:tabLst>
                <a:tab pos="723900" algn="l"/>
                <a:tab pos="1447800" algn="l"/>
                <a:tab pos="2171700" algn="l"/>
                <a:tab pos="2895600" algn="l"/>
              </a:tabLst>
              <a:defRPr sz="1400">
                <a:solidFill>
                  <a:srgbClr val="000000"/>
                </a:solidFill>
                <a:latin typeface="Times New Roman" panose="02020603050405020304" pitchFamily="18" charset="0"/>
                <a:ea typeface="Arial Unicode MS" panose="020B0604020202020204" pitchFamily="34" charset="-128"/>
                <a:cs typeface="Arial Unicode MS" panose="020B0604020202020204" pitchFamily="34" charset="-128"/>
              </a:defRPr>
            </a:lvl1pPr>
          </a:lstStyle>
          <a:p>
            <a:fld id="{6BBF61AC-9675-4DE0-97B3-F33B7A218B95}"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24"/>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1pPr>
            <a:lvl2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2pPr>
            <a:lvl3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3pPr>
            <a:lvl4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4pPr>
            <a:lvl5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5pPr>
            <a:lvl6pPr marL="25146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6pPr>
            <a:lvl7pPr marL="29718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7pPr>
            <a:lvl8pPr marL="34290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8pPr>
            <a:lvl9pPr marL="38862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9pPr>
          </a:lstStyle>
          <a:p>
            <a:pPr eaLnBrk="1"/>
            <a:fld id="{6F003013-6B68-4C51-B3BB-0B7EAE6BB7DE}" type="slidenum">
              <a:rPr lang="en-GB" altLang="en-US">
                <a:solidFill>
                  <a:srgbClr val="000000"/>
                </a:solidFill>
                <a:latin typeface="Times New Roman" panose="02020603050405020304" pitchFamily="18" charset="0"/>
                <a:cs typeface="Arial Unicode MS" panose="020B0604020202020204" pitchFamily="34" charset="-128"/>
              </a:rPr>
              <a:pPr eaLnBrk="1"/>
              <a:t>1</a:t>
            </a:fld>
            <a:endParaRPr lang="en-GB" altLang="en-US">
              <a:solidFill>
                <a:srgbClr val="000000"/>
              </a:solidFill>
              <a:latin typeface="Times New Roman" panose="02020603050405020304" pitchFamily="18" charset="0"/>
              <a:cs typeface="Arial Unicode MS" panose="020B0604020202020204" pitchFamily="34" charset="-128"/>
            </a:endParaRPr>
          </a:p>
        </p:txBody>
      </p:sp>
      <p:sp>
        <p:nvSpPr>
          <p:cNvPr id="21507" name="Text Box 1"/>
          <p:cNvSpPr txBox="1">
            <a:spLocks noChangeArrowheads="1"/>
          </p:cNvSpPr>
          <p:nvPr/>
        </p:nvSpPr>
        <p:spPr bwMode="auto">
          <a:xfrm>
            <a:off x="1371600" y="763588"/>
            <a:ext cx="5029200" cy="3771900"/>
          </a:xfrm>
          <a:prstGeom prst="rect">
            <a:avLst/>
          </a:prstGeom>
          <a:solidFill>
            <a:srgbClr val="FFFFFF"/>
          </a:solidFill>
          <a:ln w="9360">
            <a:solidFill>
              <a:srgbClr val="000000"/>
            </a:solidFill>
            <a:miter lim="800000"/>
            <a:headEnd/>
            <a:tailEnd/>
          </a:ln>
        </p:spPr>
        <p:txBody>
          <a:bodyPr wrap="none" anchor="ctr"/>
          <a:lstStyle/>
          <a:p>
            <a:endParaRPr lang="en-US" altLang="en-US"/>
          </a:p>
        </p:txBody>
      </p:sp>
      <p:sp>
        <p:nvSpPr>
          <p:cNvPr id="21508" name="Rectangle 2"/>
          <p:cNvSpPr>
            <a:spLocks noGrp="1" noChangeArrowheads="1"/>
          </p:cNvSpPr>
          <p:nvPr>
            <p:ph type="body"/>
          </p:nvPr>
        </p:nvSpPr>
        <p:spPr>
          <a:xfrm>
            <a:off x="777875" y="4776788"/>
            <a:ext cx="6189663" cy="45021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68663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347913"/>
            <a:ext cx="10080626" cy="1620837"/>
          </a:xfrm>
          <a:solidFill>
            <a:srgbClr val="00246C"/>
          </a:solidFill>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ftr" idx="10"/>
          </p:nvPr>
        </p:nvSpPr>
        <p:spPr>
          <a:ln/>
        </p:spPr>
        <p:txBody>
          <a:bodyPr/>
          <a:lstStyle>
            <a:lvl1pPr>
              <a:defRPr/>
            </a:lvl1pPr>
          </a:lstStyle>
          <a:p>
            <a:pPr>
              <a:defRPr/>
            </a:pPr>
            <a:r>
              <a:rPr lang="en-US"/>
              <a:t>CS/COE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E1796A22-1B43-48CB-B54A-DABBAF976B1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endParaRPr lang="en-GB"/>
          </a:p>
        </p:txBody>
      </p:sp>
    </p:spTree>
    <p:extLst>
      <p:ext uri="{BB962C8B-B14F-4D97-AF65-F5344CB8AC3E}">
        <p14:creationId xmlns:p14="http://schemas.microsoft.com/office/powerpoint/2010/main" val="2203790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22225"/>
            <a:ext cx="10096297" cy="736600"/>
          </a:xfrm>
          <a:solidFill>
            <a:srgbClr val="004F9E"/>
          </a:solidFill>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0" y="714375"/>
            <a:ext cx="10096296" cy="6567487"/>
          </a:xfrm>
        </p:spPr>
        <p:txBody>
          <a:bodyPr>
            <a:normAutofit/>
          </a:bodyPr>
          <a:lstStyle>
            <a:lvl1pPr marL="457200" indent="-457200">
              <a:buFont typeface="Arial" charset="0"/>
              <a:buChar char="•"/>
              <a:defRPr/>
            </a:lvl1pPr>
            <a:lvl2pPr marL="914400" indent="-457200">
              <a:buFont typeface="Arial" charset="0"/>
              <a:buChar char="•"/>
              <a:defRPr/>
            </a:lvl2pPr>
            <a:lvl3pPr marL="1257300" indent="-342900">
              <a:buFont typeface="Arial" charset="0"/>
              <a:buChar char="•"/>
              <a:defRPr/>
            </a:lvl3pPr>
            <a:lvl4pPr marL="1714500" indent="-342900">
              <a:buFont typeface="Arial" charset="0"/>
              <a:buChar char="•"/>
              <a:defRPr/>
            </a:lvl4pPr>
            <a:lvl5pPr marL="2171700" indent="-34290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idx="11"/>
          </p:nvPr>
        </p:nvSpPr>
        <p:spPr>
          <a:xfrm>
            <a:off x="2808288" y="7260997"/>
            <a:ext cx="4608512" cy="498475"/>
          </a:xfrm>
        </p:spPr>
        <p:txBody>
          <a:bodyPr/>
          <a:lstStyle/>
          <a:p>
            <a:pPr>
              <a:defRPr/>
            </a:pPr>
            <a:r>
              <a:rPr lang="en-US">
                <a:latin typeface="+mn-lt"/>
              </a:rPr>
              <a:t>CS/COE 1550 – Operating Systems – Sherif Khattab</a:t>
            </a:r>
            <a:endParaRPr lang="en-GB"/>
          </a:p>
        </p:txBody>
      </p:sp>
      <p:sp>
        <p:nvSpPr>
          <p:cNvPr id="9" name="Slide Number Placeholder 8"/>
          <p:cNvSpPr>
            <a:spLocks noGrp="1"/>
          </p:cNvSpPr>
          <p:nvPr>
            <p:ph type="sldNum" idx="12"/>
          </p:nvPr>
        </p:nvSpPr>
        <p:spPr>
          <a:xfrm>
            <a:off x="7716838" y="7309077"/>
            <a:ext cx="2316162" cy="501650"/>
          </a:xfrm>
        </p:spPr>
        <p:txBody>
          <a:body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75952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0" y="0"/>
            <a:ext cx="10080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1" y="723900"/>
            <a:ext cx="10080625" cy="655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p:cNvSpPr>
            <a:spLocks noGrp="1" noChangeArrowheads="1"/>
          </p:cNvSpPr>
          <p:nvPr>
            <p:ph type="ftr"/>
          </p:nvPr>
        </p:nvSpPr>
        <p:spPr bwMode="auto">
          <a:xfrm>
            <a:off x="2808288" y="7326313"/>
            <a:ext cx="4608512" cy="4984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6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cs typeface="Arial" charset="0"/>
              </a:defRPr>
            </a:lvl1pPr>
          </a:lstStyle>
          <a:p>
            <a:pPr>
              <a:defRPr/>
            </a:pPr>
            <a:r>
              <a:rPr lang="en-US">
                <a:latin typeface="+mn-lt"/>
              </a:rPr>
              <a:t>CS/COE 1550 – Operating Systems – Sherif Khattab</a:t>
            </a:r>
            <a:endParaRPr lang="en-GB"/>
          </a:p>
        </p:txBody>
      </p:sp>
      <p:sp>
        <p:nvSpPr>
          <p:cNvPr id="1028" name="Rectangle 4"/>
          <p:cNvSpPr>
            <a:spLocks noGrp="1" noChangeArrowheads="1"/>
          </p:cNvSpPr>
          <p:nvPr>
            <p:ph type="sldNum"/>
          </p:nvPr>
        </p:nvSpPr>
        <p:spPr bwMode="auto">
          <a:xfrm>
            <a:off x="7716838" y="7319963"/>
            <a:ext cx="2316162"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defRPr sz="1400">
                <a:solidFill>
                  <a:srgbClr val="000000"/>
                </a:solidFill>
                <a:latin typeface="Times New Roman" panose="02020603050405020304" pitchFamily="18" charset="0"/>
              </a:defRPr>
            </a:lvl1pPr>
          </a:lstStyle>
          <a:p>
            <a:fld id="{65E435D9-63B0-4660-8D04-E83F5E2CA2AE}" type="slidenum">
              <a:rPr lang="en-GB" altLang="en-US"/>
              <a:pPr/>
              <a:t>‹#›</a:t>
            </a:fld>
            <a:endParaRPr lang="en-GB" altLang="en-US"/>
          </a:p>
        </p:txBody>
      </p:sp>
      <p:sp>
        <p:nvSpPr>
          <p:cNvPr id="1032" name="Rectangle 8"/>
          <p:cNvSpPr>
            <a:spLocks noGrp="1" noChangeArrowheads="1"/>
          </p:cNvSpPr>
          <p:nvPr>
            <p:ph type="dt"/>
          </p:nvPr>
        </p:nvSpPr>
        <p:spPr bwMode="auto">
          <a:xfrm>
            <a:off x="19049" y="7358063"/>
            <a:ext cx="2316163"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84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Arial" charset="0"/>
                <a:cs typeface="Arial" charset="0"/>
              </a:defRPr>
            </a:lvl1pPr>
          </a:lstStyle>
          <a:p>
            <a:pPr>
              <a:defRPr/>
            </a:pPr>
            <a:endParaRPr lang="en-GB"/>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Lst>
  <p:hf hdr="0" dt="0"/>
  <p:txStyles>
    <p:titleStyle>
      <a:lvl1pPr algn="ctr"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2pPr>
      <a:lvl3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3pPr>
      <a:lvl4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4pPr>
      <a:lvl5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5pPr>
      <a:lvl6pPr marL="25146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6pPr>
      <a:lvl7pPr marL="29718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7pPr>
      <a:lvl8pPr marL="34290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8pPr>
      <a:lvl9pPr marL="38862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9pPr>
    </p:titleStyle>
    <p:bodyStyle>
      <a:lvl1pPr marL="342900" indent="-342900" algn="l" defTabSz="457200" rtl="0" eaLnBrk="0" fontAlgn="base" hangingPunct="0">
        <a:spcBef>
          <a:spcPct val="0"/>
        </a:spcBef>
        <a:spcAft>
          <a:spcPts val="1425"/>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57200" rtl="0" eaLnBrk="0" fontAlgn="base" hangingPunct="0">
        <a:spcBef>
          <a:spcPct val="0"/>
        </a:spcBef>
        <a:spcAft>
          <a:spcPts val="1138"/>
        </a:spcAft>
        <a:buClr>
          <a:srgbClr val="000000"/>
        </a:buClr>
        <a:buSzPct val="100000"/>
        <a:buFont typeface="Times New Roman" panose="02020603050405020304" pitchFamily="18" charset="0"/>
        <a:defRPr sz="2800">
          <a:solidFill>
            <a:srgbClr val="000000"/>
          </a:solidFill>
          <a:latin typeface="+mn-lt"/>
          <a:cs typeface="+mn-cs"/>
        </a:defRPr>
      </a:lvl2pPr>
      <a:lvl3pPr marL="1143000" indent="-228600" algn="l" defTabSz="457200" rtl="0" eaLnBrk="0" fontAlgn="base" hangingPunct="0">
        <a:spcBef>
          <a:spcPct val="0"/>
        </a:spcBef>
        <a:spcAft>
          <a:spcPts val="850"/>
        </a:spcAft>
        <a:buClr>
          <a:srgbClr val="000000"/>
        </a:buClr>
        <a:buSzPct val="100000"/>
        <a:buFont typeface="Times New Roman" panose="02020603050405020304" pitchFamily="18" charset="0"/>
        <a:defRPr sz="2400">
          <a:solidFill>
            <a:srgbClr val="000000"/>
          </a:solidFill>
          <a:latin typeface="+mn-lt"/>
          <a:cs typeface="+mn-cs"/>
        </a:defRPr>
      </a:lvl3pPr>
      <a:lvl4pPr marL="1600200" indent="-228600" algn="l" defTabSz="457200" rtl="0" eaLnBrk="0" fontAlgn="base" hangingPunct="0">
        <a:spcBef>
          <a:spcPct val="0"/>
        </a:spcBef>
        <a:spcAft>
          <a:spcPts val="575"/>
        </a:spcAft>
        <a:buClr>
          <a:srgbClr val="000000"/>
        </a:buClr>
        <a:buSzPct val="100000"/>
        <a:buFont typeface="Times New Roman" panose="02020603050405020304" pitchFamily="18" charset="0"/>
        <a:defRPr sz="2000">
          <a:solidFill>
            <a:srgbClr val="000000"/>
          </a:solidFill>
          <a:latin typeface="+mn-lt"/>
          <a:cs typeface="+mn-cs"/>
        </a:defRPr>
      </a:lvl4pPr>
      <a:lvl5pPr marL="2057400" indent="-228600" algn="l" defTabSz="457200" rtl="0" eaLnBrk="0" fontAlgn="base" hangingPunct="0">
        <a:spcBef>
          <a:spcPct val="0"/>
        </a:spcBef>
        <a:spcAft>
          <a:spcPts val="288"/>
        </a:spcAft>
        <a:buClr>
          <a:srgbClr val="000000"/>
        </a:buClr>
        <a:buSzPct val="100000"/>
        <a:buFont typeface="Times New Roman" panose="02020603050405020304" pitchFamily="18" charset="0"/>
        <a:defRPr sz="2000">
          <a:solidFill>
            <a:srgbClr val="000000"/>
          </a:solidFill>
          <a:latin typeface="+mn-lt"/>
          <a:cs typeface="+mn-cs"/>
        </a:defRPr>
      </a:lvl5pPr>
      <a:lvl6pPr marL="25146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customXml" Target="../ink/ink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2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236511"/>
            <a:ext cx="10080625" cy="1520177"/>
          </a:xfrm>
          <a:solidFill>
            <a:srgbClr val="024E9D"/>
          </a:solidFill>
        </p:spPr>
        <p:txBody>
          <a:bodyPr/>
          <a:lstStyle/>
          <a:p>
            <a:pPr>
              <a:lnSpc>
                <a:spcPct val="100000"/>
              </a:lnSpc>
            </a:pPr>
            <a:r>
              <a:rPr lang="en-US" sz="3600">
                <a:solidFill>
                  <a:srgbClr val="FCB818"/>
                </a:solidFill>
                <a:latin typeface="Helvetica" pitchFamily="2" charset="0"/>
              </a:rPr>
              <a:t>Introduction to Operating Systems</a:t>
            </a:r>
            <a:br>
              <a:rPr lang="en-US" sz="3600">
                <a:solidFill>
                  <a:srgbClr val="FCB818"/>
                </a:solidFill>
                <a:latin typeface="Helvetica" pitchFamily="2" charset="0"/>
              </a:rPr>
            </a:br>
            <a:r>
              <a:rPr lang="en-US" sz="3600">
                <a:solidFill>
                  <a:srgbClr val="FCB818"/>
                </a:solidFill>
                <a:latin typeface="Helvetica" pitchFamily="2" charset="0"/>
              </a:rPr>
              <a:t>CS/COE 1550</a:t>
            </a:r>
          </a:p>
        </p:txBody>
      </p:sp>
      <p:sp>
        <p:nvSpPr>
          <p:cNvPr id="3" name="Subtitle 2"/>
          <p:cNvSpPr>
            <a:spLocks noGrp="1"/>
          </p:cNvSpPr>
          <p:nvPr>
            <p:ph type="subTitle" idx="1"/>
          </p:nvPr>
        </p:nvSpPr>
        <p:spPr>
          <a:xfrm>
            <a:off x="133350" y="4283074"/>
            <a:ext cx="9791700" cy="2689225"/>
          </a:xfrm>
        </p:spPr>
        <p:txBody>
          <a:bodyPr>
            <a:normAutofit/>
          </a:bodyPr>
          <a:lstStyle/>
          <a:p>
            <a:r>
              <a:rPr lang="en-US"/>
              <a:t>Summer 2020-2021</a:t>
            </a:r>
          </a:p>
          <a:p>
            <a:pPr eaLnBrk="1">
              <a:lnSpc>
                <a:spcPct val="92000"/>
              </a:lnSpc>
            </a:pPr>
            <a:r>
              <a:rPr lang="en-GB" altLang="en-US" sz="4000"/>
              <a:t>Sherif Khattab</a:t>
            </a:r>
          </a:p>
          <a:p>
            <a:pPr eaLnBrk="1">
              <a:lnSpc>
                <a:spcPct val="92000"/>
              </a:lnSpc>
            </a:pPr>
            <a:r>
              <a:rPr lang="en-GB" altLang="en-US"/>
              <a:t>ksm73@pitt.edu</a:t>
            </a:r>
          </a:p>
        </p:txBody>
      </p:sp>
      <p:sp>
        <p:nvSpPr>
          <p:cNvPr id="4" name="Rectangle 3"/>
          <p:cNvSpPr/>
          <p:nvPr/>
        </p:nvSpPr>
        <p:spPr>
          <a:xfrm>
            <a:off x="1588" y="7011055"/>
            <a:ext cx="10079037" cy="347146"/>
          </a:xfrm>
          <a:prstGeom prst="rect">
            <a:avLst/>
          </a:prstGeom>
        </p:spPr>
        <p:txBody>
          <a:bodyPr wrap="square">
            <a:spAutoFit/>
          </a:bodyPr>
          <a:lstStyle/>
          <a:p>
            <a:pPr algn="ctr">
              <a:lnSpc>
                <a:spcPct val="92000"/>
              </a:lnSpc>
            </a:pPr>
            <a:r>
              <a:rPr lang="en-GB" altLang="en-US">
                <a:solidFill>
                  <a:schemeClr val="tx1"/>
                </a:solidFill>
              </a:rPr>
              <a:t>(Some slides are from </a:t>
            </a:r>
            <a:r>
              <a:rPr lang="en-US" altLang="en-US" b="1" err="1">
                <a:solidFill>
                  <a:schemeClr val="tx1"/>
                </a:solidFill>
                <a:latin typeface="Helvetica" pitchFamily="-84" charset="0"/>
              </a:rPr>
              <a:t>S</a:t>
            </a:r>
            <a:r>
              <a:rPr lang="en-US" b="1" err="1">
                <a:solidFill>
                  <a:schemeClr val="tx1"/>
                </a:solidFill>
                <a:latin typeface="Helvetica" pitchFamily="-84" charset="0"/>
              </a:rPr>
              <a:t>ilberschatz</a:t>
            </a:r>
            <a:r>
              <a:rPr lang="en-US" b="1">
                <a:solidFill>
                  <a:schemeClr val="tx1"/>
                </a:solidFill>
                <a:latin typeface="Helvetica" pitchFamily="-84" charset="0"/>
              </a:rPr>
              <a:t>, Galvin and Gagne ©2013)</a:t>
            </a:r>
          </a:p>
        </p:txBody>
      </p:sp>
      <p:sp>
        <p:nvSpPr>
          <p:cNvPr id="6" name="Rectangle 2">
            <a:extLst>
              <a:ext uri="{FF2B5EF4-FFF2-40B4-BE49-F238E27FC236}">
                <a16:creationId xmlns:a16="http://schemas.microsoft.com/office/drawing/2014/main" id="{65337C4B-56D9-CA45-A58A-0DDC8D509B6E}"/>
              </a:ext>
            </a:extLst>
          </p:cNvPr>
          <p:cNvSpPr>
            <a:spLocks noChangeArrowheads="1"/>
          </p:cNvSpPr>
          <p:nvPr/>
        </p:nvSpPr>
        <p:spPr bwMode="auto">
          <a:xfrm>
            <a:off x="3113590" y="43178"/>
            <a:ext cx="100806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6" name="Picture 2">
            <a:extLst>
              <a:ext uri="{FF2B5EF4-FFF2-40B4-BE49-F238E27FC236}">
                <a16:creationId xmlns:a16="http://schemas.microsoft.com/office/drawing/2014/main" id="{B8DAB396-41D6-4B4E-AA4E-B2F810803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325" y="201474"/>
            <a:ext cx="5619750" cy="173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36600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6A881214-C7A5-214A-8E7E-4D686B71DB5F}"/>
              </a:ext>
            </a:extLst>
          </p:cNvPr>
          <p:cNvSpPr>
            <a:spLocks noGrp="1" noChangeArrowheads="1"/>
          </p:cNvSpPr>
          <p:nvPr>
            <p:ph type="title"/>
          </p:nvPr>
        </p:nvSpPr>
        <p:spPr/>
        <p:txBody>
          <a:bodyPr vert="horz" wrap="square" lIns="95343" tIns="47672" rIns="95343" bIns="47672" numCol="1" anchor="t" anchorCtr="0" compatLnSpc="1">
            <a:prstTxWarp prst="textNoShape">
              <a:avLst/>
            </a:prstTxWarp>
          </a:bodyPr>
          <a:lstStyle/>
          <a:p>
            <a:r>
              <a:rPr lang="en-US" altLang="en-US"/>
              <a:t>Locks &amp; condition variables</a:t>
            </a:r>
          </a:p>
        </p:txBody>
      </p:sp>
      <p:sp>
        <p:nvSpPr>
          <p:cNvPr id="109571" name="Rectangle 3">
            <a:extLst>
              <a:ext uri="{FF2B5EF4-FFF2-40B4-BE49-F238E27FC236}">
                <a16:creationId xmlns:a16="http://schemas.microsoft.com/office/drawing/2014/main" id="{EB65A8A9-691B-3D4F-B0AA-00914900DB3A}"/>
              </a:ext>
            </a:extLst>
          </p:cNvPr>
          <p:cNvSpPr>
            <a:spLocks noGrp="1" noChangeArrowheads="1"/>
          </p:cNvSpPr>
          <p:nvPr>
            <p:ph idx="1"/>
          </p:nvPr>
        </p:nvSpPr>
        <p:spPr>
          <a:xfrm>
            <a:off x="0" y="714375"/>
            <a:ext cx="5772539" cy="6354802"/>
          </a:xfrm>
        </p:spPr>
        <p:txBody>
          <a:bodyPr vert="horz" wrap="square" lIns="95343" tIns="47672" rIns="95343" bIns="47672" numCol="1" anchor="t" anchorCtr="0" compatLnSpc="1">
            <a:prstTxWarp prst="textNoShape">
              <a:avLst/>
            </a:prstTxWarp>
            <a:normAutofit fontScale="92500"/>
          </a:bodyPr>
          <a:lstStyle/>
          <a:p>
            <a:r>
              <a:rPr lang="en-US" altLang="en-US" sz="2205"/>
              <a:t>Monitors require native language support</a:t>
            </a:r>
          </a:p>
          <a:p>
            <a:pPr lvl="1"/>
            <a:r>
              <a:rPr lang="en-US" altLang="en-US" sz="1805"/>
              <a:t>What if native support is not there (e.g., in C)?</a:t>
            </a:r>
          </a:p>
          <a:p>
            <a:r>
              <a:rPr lang="en-US" altLang="en-US" sz="2205"/>
              <a:t>Provide monitor support using special data types and procedures</a:t>
            </a:r>
          </a:p>
          <a:p>
            <a:pPr lvl="1"/>
            <a:r>
              <a:rPr lang="en-US" altLang="en-US" sz="1984"/>
              <a:t>Locks (Acquire(), Release())</a:t>
            </a:r>
          </a:p>
          <a:p>
            <a:pPr lvl="1"/>
            <a:r>
              <a:rPr lang="en-US" altLang="en-US" sz="1984"/>
              <a:t>Condition variables (Wait(), Signal())</a:t>
            </a:r>
          </a:p>
          <a:p>
            <a:r>
              <a:rPr lang="en-US" altLang="en-US" sz="2205"/>
              <a:t>Lock usage</a:t>
            </a:r>
          </a:p>
          <a:p>
            <a:pPr lvl="1"/>
            <a:r>
              <a:rPr lang="en-US" altLang="en-US" sz="1984"/>
              <a:t>Acquiring a lock == entering a monitor</a:t>
            </a:r>
          </a:p>
          <a:p>
            <a:pPr lvl="1"/>
            <a:r>
              <a:rPr lang="en-US" altLang="en-US" sz="1984"/>
              <a:t>Releasing a lock == leaving a monitor</a:t>
            </a:r>
          </a:p>
          <a:p>
            <a:r>
              <a:rPr lang="en-US" altLang="en-US" sz="2205"/>
              <a:t>Condition variable usage</a:t>
            </a:r>
          </a:p>
          <a:p>
            <a:pPr lvl="1"/>
            <a:r>
              <a:rPr lang="en-US" altLang="en-US" sz="1984"/>
              <a:t>Each condition variable is associated with exactly one lock</a:t>
            </a:r>
          </a:p>
          <a:p>
            <a:pPr lvl="1"/>
            <a:r>
              <a:rPr lang="en-US" altLang="en-US" sz="1984"/>
              <a:t>Lock must be held to use condition variable</a:t>
            </a:r>
          </a:p>
          <a:p>
            <a:pPr lvl="1"/>
            <a:r>
              <a:rPr lang="en-US" altLang="en-US" sz="1984"/>
              <a:t>Waiting on a condition variable releases the lock implicitly and reacquires the lock upon returning</a:t>
            </a:r>
          </a:p>
        </p:txBody>
      </p:sp>
      <p:sp>
        <p:nvSpPr>
          <p:cNvPr id="4" name="Footer Placeholder 3">
            <a:extLst>
              <a:ext uri="{FF2B5EF4-FFF2-40B4-BE49-F238E27FC236}">
                <a16:creationId xmlns:a16="http://schemas.microsoft.com/office/drawing/2014/main" id="{A5FE58C8-1460-C848-AB84-4F361A9896A1}"/>
              </a:ext>
            </a:extLst>
          </p:cNvPr>
          <p:cNvSpPr>
            <a:spLocks noGrp="1"/>
          </p:cNvSpPr>
          <p:nvPr>
            <p:ph type="ftr" idx="11"/>
          </p:nvPr>
        </p:nvSpPr>
        <p:spPr/>
        <p:txBody>
          <a:bodyPr/>
          <a:lstStyle/>
          <a:p>
            <a:pPr marL="0" marR="0" lvl="0" indent="0" algn="ctr" defTabSz="1007943" rtl="0" eaLnBrk="1" fontAlgn="base" latinLnBrk="0" hangingPunct="0">
              <a:lnSpc>
                <a:spcPct val="100000"/>
              </a:lnSpc>
              <a:spcBef>
                <a:spcPct val="0"/>
              </a:spcBef>
              <a:spcAft>
                <a:spcPct val="0"/>
              </a:spcAft>
              <a:buClrTx/>
              <a:buSzTx/>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Arial"/>
                <a:ea typeface="+mn-ea"/>
                <a:cs typeface="Arial"/>
              </a:rPr>
              <a:t>CS/COE 1550 – Operating Systems – Sherif Khattab</a:t>
            </a:r>
          </a:p>
        </p:txBody>
      </p:sp>
      <p:sp>
        <p:nvSpPr>
          <p:cNvPr id="5" name="Slide Number Placeholder 4">
            <a:extLst>
              <a:ext uri="{FF2B5EF4-FFF2-40B4-BE49-F238E27FC236}">
                <a16:creationId xmlns:a16="http://schemas.microsoft.com/office/drawing/2014/main" id="{F81FC055-C345-0D4E-990E-67395EA45FB7}"/>
              </a:ext>
            </a:extLst>
          </p:cNvPr>
          <p:cNvSpPr>
            <a:spLocks noGrp="1"/>
          </p:cNvSpPr>
          <p:nvPr>
            <p:ph type="sldNum" idx="12"/>
          </p:nvPr>
        </p:nvSpPr>
        <p:spPr/>
        <p:txBody>
          <a:bodyPr/>
          <a:lstStyle/>
          <a:p>
            <a:pPr marL="0" marR="0" lvl="0" indent="0" algn="r" defTabSz="1007943" rtl="0" eaLnBrk="1" fontAlgn="base" latinLnBrk="0" hangingPunct="0">
              <a:lnSpc>
                <a:spcPct val="100000"/>
              </a:lnSpc>
              <a:spcBef>
                <a:spcPct val="0"/>
              </a:spcBef>
              <a:spcAft>
                <a:spcPct val="0"/>
              </a:spcAft>
              <a:buClrTx/>
              <a:buSzTx/>
              <a:buFont typeface="Times New Roman" panose="02020603050405020304" pitchFamily="18" charset="0"/>
              <a:buNone/>
              <a:tabLst/>
              <a:defRPr/>
            </a:pPr>
            <a:fld id="{F808CFAD-632A-8E4B-8322-6B2EA8D2EDFB}" type="slidenum">
              <a:rPr kumimoji="0" lang="en-US" altLang="en-US" sz="1400" b="0" i="0" u="none" strike="noStrike" kern="1200" cap="none" spc="0" normalizeH="0" baseline="0" noProof="0">
                <a:ln>
                  <a:noFill/>
                </a:ln>
                <a:solidFill>
                  <a:srgbClr val="000000"/>
                </a:solidFill>
                <a:effectLst/>
                <a:uLnTx/>
                <a:uFillTx/>
                <a:latin typeface="Arial"/>
                <a:ea typeface="+mn-ea"/>
                <a:cs typeface="Arial"/>
              </a:rPr>
              <a:pPr marL="0" marR="0" lvl="0" indent="0" algn="r" defTabSz="1007943" rtl="0" eaLnBrk="1" fontAlgn="base" latinLnBrk="0" hangingPunct="0">
                <a:lnSpc>
                  <a:spcPct val="100000"/>
                </a:lnSpc>
                <a:spcBef>
                  <a:spcPct val="0"/>
                </a:spcBef>
                <a:spcAft>
                  <a:spcPct val="0"/>
                </a:spcAft>
                <a:buClrTx/>
                <a:buSzTx/>
                <a:buFont typeface="Times New Roman" panose="02020603050405020304" pitchFamily="18" charset="0"/>
                <a:buNone/>
                <a:tabLst/>
                <a:defRPr/>
              </a:pPr>
              <a:t>10</a:t>
            </a:fld>
            <a:endParaRPr kumimoji="0" lang="en-US" altLang="en-US" sz="1400" b="0" i="0" u="none" strike="noStrike" kern="1200" cap="none" spc="0" normalizeH="0" baseline="0" noProof="0">
              <a:ln>
                <a:noFill/>
              </a:ln>
              <a:solidFill>
                <a:srgbClr val="000000"/>
              </a:solidFill>
              <a:effectLst/>
              <a:uLnTx/>
              <a:uFillTx/>
              <a:latin typeface="Arial"/>
              <a:ea typeface="+mn-ea"/>
              <a:cs typeface="Arial"/>
            </a:endParaRPr>
          </a:p>
        </p:txBody>
      </p:sp>
      <p:pic>
        <p:nvPicPr>
          <p:cNvPr id="6" name="Picture 5">
            <a:extLst>
              <a:ext uri="{FF2B5EF4-FFF2-40B4-BE49-F238E27FC236}">
                <a16:creationId xmlns:a16="http://schemas.microsoft.com/office/drawing/2014/main" id="{508823D0-16E5-4CBD-8CE7-729C22868FED}"/>
              </a:ext>
            </a:extLst>
          </p:cNvPr>
          <p:cNvPicPr>
            <a:picLocks noChangeAspect="1"/>
          </p:cNvPicPr>
          <p:nvPr/>
        </p:nvPicPr>
        <p:blipFill>
          <a:blip r:embed="rId2"/>
          <a:stretch>
            <a:fillRect/>
          </a:stretch>
        </p:blipFill>
        <p:spPr>
          <a:xfrm>
            <a:off x="5641910" y="4381149"/>
            <a:ext cx="4276984" cy="2184175"/>
          </a:xfrm>
          <a:prstGeom prst="rect">
            <a:avLst/>
          </a:prstGeom>
        </p:spPr>
      </p:pic>
    </p:spTree>
    <p:extLst>
      <p:ext uri="{BB962C8B-B14F-4D97-AF65-F5344CB8AC3E}">
        <p14:creationId xmlns:p14="http://schemas.microsoft.com/office/powerpoint/2010/main" val="371896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5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5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95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95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957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957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957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957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957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9571">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957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AEF7-50FF-472F-85F4-A9DABECB8696}"/>
              </a:ext>
            </a:extLst>
          </p:cNvPr>
          <p:cNvSpPr>
            <a:spLocks noGrp="1"/>
          </p:cNvSpPr>
          <p:nvPr>
            <p:ph type="title"/>
          </p:nvPr>
        </p:nvSpPr>
        <p:spPr/>
        <p:txBody>
          <a:bodyPr/>
          <a:lstStyle/>
          <a:p>
            <a:r>
              <a:rPr lang="en-US"/>
              <a:t>The three steps of the wait() operation</a:t>
            </a:r>
          </a:p>
        </p:txBody>
      </p:sp>
      <p:sp>
        <p:nvSpPr>
          <p:cNvPr id="3" name="Content Placeholder 2">
            <a:extLst>
              <a:ext uri="{FF2B5EF4-FFF2-40B4-BE49-F238E27FC236}">
                <a16:creationId xmlns:a16="http://schemas.microsoft.com/office/drawing/2014/main" id="{5BE1FE1C-8604-4B18-B2C3-A5C47C1B0C25}"/>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6E3561E2-35ED-47F5-B546-8F3C670DB581}"/>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5D88A874-CC84-401C-B847-9656C084B4C6}"/>
              </a:ext>
            </a:extLst>
          </p:cNvPr>
          <p:cNvSpPr>
            <a:spLocks noGrp="1"/>
          </p:cNvSpPr>
          <p:nvPr>
            <p:ph type="sldNum" idx="12"/>
          </p:nvPr>
        </p:nvSpPr>
        <p:spPr/>
        <p:txBody>
          <a:bodyPr/>
          <a:lstStyle/>
          <a:p>
            <a:fld id="{65E435D9-63B0-4660-8D04-E83F5E2CA2AE}" type="slidenum">
              <a:rPr lang="en-GB" altLang="en-US" smtClean="0"/>
              <a:pPr/>
              <a:t>11</a:t>
            </a:fld>
            <a:endParaRPr lang="en-GB" altLang="en-US"/>
          </a:p>
        </p:txBody>
      </p:sp>
      <p:pic>
        <p:nvPicPr>
          <p:cNvPr id="8" name="Picture 7">
            <a:extLst>
              <a:ext uri="{FF2B5EF4-FFF2-40B4-BE49-F238E27FC236}">
                <a16:creationId xmlns:a16="http://schemas.microsoft.com/office/drawing/2014/main" id="{FDA36A74-3530-4742-B1CD-065576F2A8CA}"/>
              </a:ext>
            </a:extLst>
          </p:cNvPr>
          <p:cNvPicPr>
            <a:picLocks noChangeAspect="1"/>
          </p:cNvPicPr>
          <p:nvPr/>
        </p:nvPicPr>
        <p:blipFill>
          <a:blip r:embed="rId2"/>
          <a:stretch>
            <a:fillRect/>
          </a:stretch>
        </p:blipFill>
        <p:spPr>
          <a:xfrm>
            <a:off x="1486425" y="1321770"/>
            <a:ext cx="7372725" cy="4916133"/>
          </a:xfrm>
          <a:prstGeom prst="rect">
            <a:avLst/>
          </a:prstGeom>
        </p:spPr>
      </p:pic>
      <p:grpSp>
        <p:nvGrpSpPr>
          <p:cNvPr id="11" name="Group 10">
            <a:extLst>
              <a:ext uri="{FF2B5EF4-FFF2-40B4-BE49-F238E27FC236}">
                <a16:creationId xmlns:a16="http://schemas.microsoft.com/office/drawing/2014/main" id="{A4A98851-DE93-467A-8F6D-4EABC5EF59F2}"/>
              </a:ext>
            </a:extLst>
          </p:cNvPr>
          <p:cNvGrpSpPr/>
          <p:nvPr/>
        </p:nvGrpSpPr>
        <p:grpSpPr>
          <a:xfrm>
            <a:off x="3599694" y="1544970"/>
            <a:ext cx="659880" cy="631440"/>
            <a:chOff x="3599694" y="1544970"/>
            <a:chExt cx="659880" cy="631440"/>
          </a:xfrm>
        </p:grpSpPr>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DA9AB03E-E00B-4665-8938-A52D200A126E}"/>
                    </a:ext>
                  </a:extLst>
                </p14:cNvPr>
                <p14:cNvContentPartPr/>
                <p14:nvPr/>
              </p14:nvContentPartPr>
              <p14:xfrm>
                <a:off x="3599694" y="1544970"/>
                <a:ext cx="340920" cy="631440"/>
              </p14:xfrm>
            </p:contentPart>
          </mc:Choice>
          <mc:Fallback>
            <p:pic>
              <p:nvPicPr>
                <p:cNvPr id="9" name="Ink 8">
                  <a:extLst>
                    <a:ext uri="{FF2B5EF4-FFF2-40B4-BE49-F238E27FC236}">
                      <a16:creationId xmlns:a16="http://schemas.microsoft.com/office/drawing/2014/main" id="{DA9AB03E-E00B-4665-8938-A52D200A126E}"/>
                    </a:ext>
                  </a:extLst>
                </p:cNvPr>
                <p:cNvPicPr/>
                <p:nvPr/>
              </p:nvPicPr>
              <p:blipFill>
                <a:blip r:embed="rId4"/>
                <a:stretch>
                  <a:fillRect/>
                </a:stretch>
              </p:blipFill>
              <p:spPr>
                <a:xfrm>
                  <a:off x="3590694" y="1535970"/>
                  <a:ext cx="358560" cy="649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29C28E9B-61EC-4ED5-BB24-7FAD3C4889FF}"/>
                    </a:ext>
                  </a:extLst>
                </p14:cNvPr>
                <p14:cNvContentPartPr/>
                <p14:nvPr/>
              </p14:nvContentPartPr>
              <p14:xfrm>
                <a:off x="3877974" y="1871490"/>
                <a:ext cx="381600" cy="286200"/>
              </p14:xfrm>
            </p:contentPart>
          </mc:Choice>
          <mc:Fallback>
            <p:pic>
              <p:nvPicPr>
                <p:cNvPr id="10" name="Ink 9">
                  <a:extLst>
                    <a:ext uri="{FF2B5EF4-FFF2-40B4-BE49-F238E27FC236}">
                      <a16:creationId xmlns:a16="http://schemas.microsoft.com/office/drawing/2014/main" id="{29C28E9B-61EC-4ED5-BB24-7FAD3C4889FF}"/>
                    </a:ext>
                  </a:extLst>
                </p:cNvPr>
                <p:cNvPicPr/>
                <p:nvPr/>
              </p:nvPicPr>
              <p:blipFill>
                <a:blip r:embed="rId6"/>
                <a:stretch>
                  <a:fillRect/>
                </a:stretch>
              </p:blipFill>
              <p:spPr>
                <a:xfrm>
                  <a:off x="3868974" y="1862490"/>
                  <a:ext cx="399240" cy="303840"/>
                </a:xfrm>
                <a:prstGeom prst="rect">
                  <a:avLst/>
                </a:prstGeom>
              </p:spPr>
            </p:pic>
          </mc:Fallback>
        </mc:AlternateContent>
      </p:grpSp>
    </p:spTree>
    <p:extLst>
      <p:ext uri="{BB962C8B-B14F-4D97-AF65-F5344CB8AC3E}">
        <p14:creationId xmlns:p14="http://schemas.microsoft.com/office/powerpoint/2010/main" val="1471214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C6A14-21D4-4E76-BE58-7B2900BDB304}"/>
              </a:ext>
            </a:extLst>
          </p:cNvPr>
          <p:cNvSpPr>
            <a:spLocks noGrp="1"/>
          </p:cNvSpPr>
          <p:nvPr>
            <p:ph type="title"/>
          </p:nvPr>
        </p:nvSpPr>
        <p:spPr/>
        <p:txBody>
          <a:bodyPr/>
          <a:lstStyle/>
          <a:p>
            <a:r>
              <a:rPr lang="en-US"/>
              <a:t>Adding Monitors in C</a:t>
            </a:r>
          </a:p>
        </p:txBody>
      </p:sp>
      <p:sp>
        <p:nvSpPr>
          <p:cNvPr id="3" name="Content Placeholder 2">
            <a:extLst>
              <a:ext uri="{FF2B5EF4-FFF2-40B4-BE49-F238E27FC236}">
                <a16:creationId xmlns:a16="http://schemas.microsoft.com/office/drawing/2014/main" id="{322535A1-487E-4387-BB59-6CFD3C690E90}"/>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F7433020-91DF-406C-BDF8-7BB7BF467AD1}"/>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E29233A6-9686-4FCD-A425-B022D62687B7}"/>
              </a:ext>
            </a:extLst>
          </p:cNvPr>
          <p:cNvSpPr>
            <a:spLocks noGrp="1"/>
          </p:cNvSpPr>
          <p:nvPr>
            <p:ph type="sldNum" idx="12"/>
          </p:nvPr>
        </p:nvSpPr>
        <p:spPr/>
        <p:txBody>
          <a:bodyPr/>
          <a:lstStyle/>
          <a:p>
            <a:fld id="{65E435D9-63B0-4660-8D04-E83F5E2CA2AE}" type="slidenum">
              <a:rPr lang="en-GB" altLang="en-US" smtClean="0"/>
              <a:pPr/>
              <a:t>12</a:t>
            </a:fld>
            <a:endParaRPr lang="en-GB" altLang="en-US"/>
          </a:p>
        </p:txBody>
      </p:sp>
      <p:pic>
        <p:nvPicPr>
          <p:cNvPr id="8" name="Picture 7">
            <a:extLst>
              <a:ext uri="{FF2B5EF4-FFF2-40B4-BE49-F238E27FC236}">
                <a16:creationId xmlns:a16="http://schemas.microsoft.com/office/drawing/2014/main" id="{80A1C212-391A-410A-B4C1-AC9F6CF8E0A3}"/>
              </a:ext>
            </a:extLst>
          </p:cNvPr>
          <p:cNvPicPr>
            <a:picLocks noChangeAspect="1"/>
          </p:cNvPicPr>
          <p:nvPr/>
        </p:nvPicPr>
        <p:blipFill>
          <a:blip r:embed="rId2"/>
          <a:stretch>
            <a:fillRect/>
          </a:stretch>
        </p:blipFill>
        <p:spPr>
          <a:xfrm>
            <a:off x="872153" y="1266731"/>
            <a:ext cx="8532908" cy="5689743"/>
          </a:xfrm>
          <a:prstGeom prst="rect">
            <a:avLst/>
          </a:prstGeom>
        </p:spPr>
      </p:pic>
    </p:spTree>
    <p:extLst>
      <p:ext uri="{BB962C8B-B14F-4D97-AF65-F5344CB8AC3E}">
        <p14:creationId xmlns:p14="http://schemas.microsoft.com/office/powerpoint/2010/main" val="486560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96849A06-BBDF-C040-849E-A024B4FC255B}"/>
              </a:ext>
            </a:extLst>
          </p:cNvPr>
          <p:cNvSpPr>
            <a:spLocks noGrp="1" noChangeArrowheads="1"/>
          </p:cNvSpPr>
          <p:nvPr>
            <p:ph type="title"/>
          </p:nvPr>
        </p:nvSpPr>
        <p:spPr/>
        <p:txBody>
          <a:bodyPr/>
          <a:lstStyle/>
          <a:p>
            <a:r>
              <a:rPr lang="en-US" altLang="en-US"/>
              <a:t>Monitor semantics</a:t>
            </a:r>
          </a:p>
        </p:txBody>
      </p:sp>
      <p:sp>
        <p:nvSpPr>
          <p:cNvPr id="108547" name="Rectangle 3">
            <a:extLst>
              <a:ext uri="{FF2B5EF4-FFF2-40B4-BE49-F238E27FC236}">
                <a16:creationId xmlns:a16="http://schemas.microsoft.com/office/drawing/2014/main" id="{CC82A9AD-5F15-AB49-8F90-FE2C306DA419}"/>
              </a:ext>
            </a:extLst>
          </p:cNvPr>
          <p:cNvSpPr>
            <a:spLocks noGrp="1" noChangeArrowheads="1"/>
          </p:cNvSpPr>
          <p:nvPr>
            <p:ph idx="1"/>
          </p:nvPr>
        </p:nvSpPr>
        <p:spPr/>
        <p:txBody>
          <a:bodyPr/>
          <a:lstStyle/>
          <a:p>
            <a:r>
              <a:rPr lang="en-US" altLang="en-US" sz="2000"/>
              <a:t>Question: which process gets the monitor after Signal()?</a:t>
            </a:r>
            <a:endParaRPr lang="en-US" altLang="en-US" sz="2205"/>
          </a:p>
          <a:p>
            <a:r>
              <a:rPr lang="en-US" altLang="en-US" sz="2205"/>
              <a:t>Problem: P signals on condition variable X, waking Q</a:t>
            </a:r>
          </a:p>
          <a:p>
            <a:pPr lvl="1"/>
            <a:r>
              <a:rPr lang="en-US" altLang="en-US" sz="1984"/>
              <a:t>Both can’t be active in the monitor at the same time</a:t>
            </a:r>
          </a:p>
          <a:p>
            <a:pPr lvl="1"/>
            <a:r>
              <a:rPr lang="en-US" altLang="en-US" sz="1984"/>
              <a:t>Which one continues first?</a:t>
            </a:r>
          </a:p>
          <a:p>
            <a:r>
              <a:rPr lang="en-US" altLang="en-US" sz="2205"/>
              <a:t>Mesa semantics</a:t>
            </a:r>
          </a:p>
          <a:p>
            <a:pPr lvl="1"/>
            <a:r>
              <a:rPr lang="en-US" altLang="en-US" sz="1984"/>
              <a:t>Signaling process (P) continues first</a:t>
            </a:r>
          </a:p>
          <a:p>
            <a:pPr lvl="1"/>
            <a:r>
              <a:rPr lang="en-US" altLang="en-US" sz="1984"/>
              <a:t>Q resumes when P leaves the monitor</a:t>
            </a:r>
          </a:p>
          <a:p>
            <a:pPr lvl="1"/>
            <a:r>
              <a:rPr lang="en-US" altLang="en-US" sz="1984"/>
              <a:t>Seems more logical: why suspend P when it signals?</a:t>
            </a:r>
          </a:p>
          <a:p>
            <a:r>
              <a:rPr lang="en-US" altLang="en-US" sz="2205"/>
              <a:t>Hoare semantics</a:t>
            </a:r>
          </a:p>
          <a:p>
            <a:pPr lvl="1"/>
            <a:r>
              <a:rPr lang="en-US" altLang="en-US" sz="1984"/>
              <a:t>Awakened process (Q) continues first</a:t>
            </a:r>
          </a:p>
          <a:p>
            <a:pPr lvl="1"/>
            <a:r>
              <a:rPr lang="en-US" altLang="en-US" sz="1984"/>
              <a:t>P resumes when Q leaves the monitor</a:t>
            </a:r>
          </a:p>
          <a:p>
            <a:pPr lvl="1"/>
            <a:r>
              <a:rPr lang="en-US" altLang="en-US" sz="1984"/>
              <a:t>May be better: condition that Q wanted may no longer hold when P leaves the monitor</a:t>
            </a:r>
          </a:p>
        </p:txBody>
      </p:sp>
      <p:sp>
        <p:nvSpPr>
          <p:cNvPr id="4" name="Footer Placeholder 3">
            <a:extLst>
              <a:ext uri="{FF2B5EF4-FFF2-40B4-BE49-F238E27FC236}">
                <a16:creationId xmlns:a16="http://schemas.microsoft.com/office/drawing/2014/main" id="{29BFE3FF-96E0-4A48-9771-0902F36838F3}"/>
              </a:ext>
            </a:extLst>
          </p:cNvPr>
          <p:cNvSpPr>
            <a:spLocks noGrp="1"/>
          </p:cNvSpPr>
          <p:nvPr>
            <p:ph type="ftr" idx="11"/>
          </p:nvPr>
        </p:nvSpPr>
        <p:spPr/>
        <p:txBody>
          <a:bodyPr/>
          <a:lstStyle/>
          <a:p>
            <a:pPr marL="0" marR="0" lvl="0" indent="0" algn="ctr" defTabSz="1007943" rtl="0" eaLnBrk="1" fontAlgn="base" latinLnBrk="0" hangingPunct="0">
              <a:lnSpc>
                <a:spcPct val="100000"/>
              </a:lnSpc>
              <a:spcBef>
                <a:spcPct val="0"/>
              </a:spcBef>
              <a:spcAft>
                <a:spcPct val="0"/>
              </a:spcAft>
              <a:buClrTx/>
              <a:buSzTx/>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Arial"/>
                <a:ea typeface="+mn-ea"/>
                <a:cs typeface="Arial"/>
              </a:rPr>
              <a:t>CS/COE 1550 – Operating Systems – Sherif Khattab</a:t>
            </a:r>
          </a:p>
        </p:txBody>
      </p:sp>
      <p:sp>
        <p:nvSpPr>
          <p:cNvPr id="5" name="Slide Number Placeholder 4">
            <a:extLst>
              <a:ext uri="{FF2B5EF4-FFF2-40B4-BE49-F238E27FC236}">
                <a16:creationId xmlns:a16="http://schemas.microsoft.com/office/drawing/2014/main" id="{85AFFB91-7C27-6641-9A78-BE1CCACB6DE8}"/>
              </a:ext>
            </a:extLst>
          </p:cNvPr>
          <p:cNvSpPr>
            <a:spLocks noGrp="1"/>
          </p:cNvSpPr>
          <p:nvPr>
            <p:ph type="sldNum" idx="12"/>
          </p:nvPr>
        </p:nvSpPr>
        <p:spPr/>
        <p:txBody>
          <a:bodyPr/>
          <a:lstStyle/>
          <a:p>
            <a:pPr marL="0" marR="0" lvl="0" indent="0" algn="r" defTabSz="1007943" rtl="0" eaLnBrk="1" fontAlgn="base" latinLnBrk="0" hangingPunct="0">
              <a:lnSpc>
                <a:spcPct val="100000"/>
              </a:lnSpc>
              <a:spcBef>
                <a:spcPct val="0"/>
              </a:spcBef>
              <a:spcAft>
                <a:spcPct val="0"/>
              </a:spcAft>
              <a:buClrTx/>
              <a:buSzTx/>
              <a:buFont typeface="Times New Roman" panose="02020603050405020304" pitchFamily="18" charset="0"/>
              <a:buNone/>
              <a:tabLst/>
              <a:defRPr/>
            </a:pPr>
            <a:fld id="{C605AD16-7E17-E240-9F1F-DD4A412A30E6}" type="slidenum">
              <a:rPr kumimoji="0" lang="en-US" altLang="en-US" sz="1400" b="0" i="0" u="none" strike="noStrike" kern="1200" cap="none" spc="0" normalizeH="0" baseline="0" noProof="0">
                <a:ln>
                  <a:noFill/>
                </a:ln>
                <a:solidFill>
                  <a:srgbClr val="000000"/>
                </a:solidFill>
                <a:effectLst/>
                <a:uLnTx/>
                <a:uFillTx/>
                <a:latin typeface="Arial"/>
                <a:ea typeface="+mn-ea"/>
                <a:cs typeface="Arial"/>
              </a:rPr>
              <a:pPr marL="0" marR="0" lvl="0" indent="0" algn="r" defTabSz="1007943" rtl="0" eaLnBrk="1" fontAlgn="base" latinLnBrk="0" hangingPunct="0">
                <a:lnSpc>
                  <a:spcPct val="100000"/>
                </a:lnSpc>
                <a:spcBef>
                  <a:spcPct val="0"/>
                </a:spcBef>
                <a:spcAft>
                  <a:spcPct val="0"/>
                </a:spcAft>
                <a:buClrTx/>
                <a:buSzTx/>
                <a:buFont typeface="Times New Roman" panose="02020603050405020304" pitchFamily="18" charset="0"/>
                <a:buNone/>
                <a:tabLst/>
                <a:defRPr/>
              </a:pPr>
              <a:t>13</a:t>
            </a:fld>
            <a:endParaRPr kumimoji="0" lang="en-US" altLang="en-US" sz="1400"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2108493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5B234-906C-4327-A66D-340E784280B1}"/>
              </a:ext>
            </a:extLst>
          </p:cNvPr>
          <p:cNvSpPr>
            <a:spLocks noGrp="1"/>
          </p:cNvSpPr>
          <p:nvPr>
            <p:ph type="title"/>
          </p:nvPr>
        </p:nvSpPr>
        <p:spPr/>
        <p:txBody>
          <a:bodyPr/>
          <a:lstStyle/>
          <a:p>
            <a:r>
              <a:rPr lang="en-US"/>
              <a:t>Signaling and Signaled Processes</a:t>
            </a:r>
          </a:p>
        </p:txBody>
      </p:sp>
      <p:sp>
        <p:nvSpPr>
          <p:cNvPr id="3" name="Content Placeholder 2">
            <a:extLst>
              <a:ext uri="{FF2B5EF4-FFF2-40B4-BE49-F238E27FC236}">
                <a16:creationId xmlns:a16="http://schemas.microsoft.com/office/drawing/2014/main" id="{4CBB8B08-BF1C-4E02-93FA-5EF2383D3E2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FE7174D2-1E51-4FAB-A808-CA9B83D446F4}"/>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DD73F94C-7C14-4E71-86C0-3920F2BA3D9B}"/>
              </a:ext>
            </a:extLst>
          </p:cNvPr>
          <p:cNvSpPr>
            <a:spLocks noGrp="1"/>
          </p:cNvSpPr>
          <p:nvPr>
            <p:ph type="sldNum" idx="12"/>
          </p:nvPr>
        </p:nvSpPr>
        <p:spPr/>
        <p:txBody>
          <a:bodyPr/>
          <a:lstStyle/>
          <a:p>
            <a:fld id="{65E435D9-63B0-4660-8D04-E83F5E2CA2AE}" type="slidenum">
              <a:rPr lang="en-GB" altLang="en-US" smtClean="0"/>
              <a:pPr/>
              <a:t>14</a:t>
            </a:fld>
            <a:endParaRPr lang="en-GB" altLang="en-US"/>
          </a:p>
        </p:txBody>
      </p:sp>
      <p:pic>
        <p:nvPicPr>
          <p:cNvPr id="8" name="Picture 7">
            <a:extLst>
              <a:ext uri="{FF2B5EF4-FFF2-40B4-BE49-F238E27FC236}">
                <a16:creationId xmlns:a16="http://schemas.microsoft.com/office/drawing/2014/main" id="{D9EDEC10-D877-4151-B693-363E53F82841}"/>
              </a:ext>
            </a:extLst>
          </p:cNvPr>
          <p:cNvPicPr>
            <a:picLocks noChangeAspect="1"/>
          </p:cNvPicPr>
          <p:nvPr/>
        </p:nvPicPr>
        <p:blipFill>
          <a:blip r:embed="rId2"/>
          <a:stretch>
            <a:fillRect/>
          </a:stretch>
        </p:blipFill>
        <p:spPr>
          <a:xfrm>
            <a:off x="928468" y="1174137"/>
            <a:ext cx="8505043" cy="5671163"/>
          </a:xfrm>
          <a:prstGeom prst="rect">
            <a:avLst/>
          </a:prstGeom>
        </p:spPr>
      </p:pic>
    </p:spTree>
    <p:extLst>
      <p:ext uri="{BB962C8B-B14F-4D97-AF65-F5344CB8AC3E}">
        <p14:creationId xmlns:p14="http://schemas.microsoft.com/office/powerpoint/2010/main" val="1839202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B2A36-644B-4455-AAF1-D5AC3A501D84}"/>
              </a:ext>
            </a:extLst>
          </p:cNvPr>
          <p:cNvSpPr>
            <a:spLocks noGrp="1"/>
          </p:cNvSpPr>
          <p:nvPr>
            <p:ph type="title"/>
          </p:nvPr>
        </p:nvSpPr>
        <p:spPr/>
        <p:txBody>
          <a:bodyPr/>
          <a:lstStyle/>
          <a:p>
            <a:r>
              <a:rPr lang="en-US"/>
              <a:t>Condition Variables wait()</a:t>
            </a:r>
          </a:p>
        </p:txBody>
      </p:sp>
      <p:sp>
        <p:nvSpPr>
          <p:cNvPr id="3" name="Content Placeholder 2">
            <a:extLst>
              <a:ext uri="{FF2B5EF4-FFF2-40B4-BE49-F238E27FC236}">
                <a16:creationId xmlns:a16="http://schemas.microsoft.com/office/drawing/2014/main" id="{922277BB-8C70-4DB7-8013-E006AFF8A44D}"/>
              </a:ext>
            </a:extLst>
          </p:cNvPr>
          <p:cNvSpPr>
            <a:spLocks noGrp="1"/>
          </p:cNvSpPr>
          <p:nvPr>
            <p:ph idx="1"/>
          </p:nvPr>
        </p:nvSpPr>
        <p:spPr/>
        <p:txBody>
          <a:bodyPr/>
          <a:lstStyle/>
          <a:p>
            <a:r>
              <a:rPr lang="en-US"/>
              <a:t>Use a while loop around the wait()</a:t>
            </a:r>
          </a:p>
          <a:p>
            <a:pPr marL="457200" lvl="1" indent="0">
              <a:buNone/>
            </a:pPr>
            <a:r>
              <a:rPr lang="en-US"/>
              <a:t>While(some condition)</a:t>
            </a:r>
          </a:p>
          <a:p>
            <a:pPr marL="914400" lvl="2" indent="0">
              <a:buNone/>
            </a:pPr>
            <a:r>
              <a:rPr lang="en-US" err="1"/>
              <a:t>condvar.wait</a:t>
            </a:r>
            <a:r>
              <a:rPr lang="en-US"/>
              <a:t>();</a:t>
            </a:r>
          </a:p>
          <a:p>
            <a:pPr marL="914400" lvl="2" indent="0">
              <a:buNone/>
            </a:pPr>
            <a:endParaRPr lang="en-US"/>
          </a:p>
          <a:p>
            <a:r>
              <a:rPr lang="en-US"/>
              <a:t>Why??</a:t>
            </a:r>
          </a:p>
          <a:p>
            <a:pPr lvl="1"/>
            <a:r>
              <a:rPr lang="en-US"/>
              <a:t>Think Mesa semantics!</a:t>
            </a:r>
          </a:p>
          <a:p>
            <a:pPr lvl="1"/>
            <a:r>
              <a:rPr lang="en-US"/>
              <a:t>Spurious wakeups</a:t>
            </a:r>
          </a:p>
        </p:txBody>
      </p:sp>
      <p:sp>
        <p:nvSpPr>
          <p:cNvPr id="4" name="Footer Placeholder 3">
            <a:extLst>
              <a:ext uri="{FF2B5EF4-FFF2-40B4-BE49-F238E27FC236}">
                <a16:creationId xmlns:a16="http://schemas.microsoft.com/office/drawing/2014/main" id="{92B772CC-2A36-485C-A720-AF60B401EE10}"/>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DCB78BCB-9A35-4623-BF30-BCEE43347C1B}"/>
              </a:ext>
            </a:extLst>
          </p:cNvPr>
          <p:cNvSpPr>
            <a:spLocks noGrp="1"/>
          </p:cNvSpPr>
          <p:nvPr>
            <p:ph type="sldNum" idx="12"/>
          </p:nvPr>
        </p:nvSpPr>
        <p:spPr/>
        <p:txBody>
          <a:bodyPr/>
          <a:lstStyle/>
          <a:p>
            <a:fld id="{65E435D9-63B0-4660-8D04-E83F5E2CA2AE}" type="slidenum">
              <a:rPr lang="en-GB" altLang="en-US" smtClean="0"/>
              <a:pPr/>
              <a:t>15</a:t>
            </a:fld>
            <a:endParaRPr lang="en-GB" altLang="en-US"/>
          </a:p>
        </p:txBody>
      </p:sp>
    </p:spTree>
    <p:extLst>
      <p:ext uri="{BB962C8B-B14F-4D97-AF65-F5344CB8AC3E}">
        <p14:creationId xmlns:p14="http://schemas.microsoft.com/office/powerpoint/2010/main" val="2618280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98BB0-4CEC-42B9-88B0-D3FE7DFFF818}"/>
              </a:ext>
            </a:extLst>
          </p:cNvPr>
          <p:cNvSpPr>
            <a:spLocks noGrp="1"/>
          </p:cNvSpPr>
          <p:nvPr>
            <p:ph type="title"/>
          </p:nvPr>
        </p:nvSpPr>
        <p:spPr/>
        <p:txBody>
          <a:bodyPr/>
          <a:lstStyle/>
          <a:p>
            <a:r>
              <a:rPr lang="en-US"/>
              <a:t>Using while instead of if with wait()</a:t>
            </a:r>
          </a:p>
        </p:txBody>
      </p:sp>
      <p:sp>
        <p:nvSpPr>
          <p:cNvPr id="3" name="Content Placeholder 2">
            <a:extLst>
              <a:ext uri="{FF2B5EF4-FFF2-40B4-BE49-F238E27FC236}">
                <a16:creationId xmlns:a16="http://schemas.microsoft.com/office/drawing/2014/main" id="{849E16F4-F6C9-43BF-B04B-493008A944D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78F80379-8FCA-4B38-95A2-E2A1C751A1CE}"/>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880BEF3C-D718-4A83-92E3-EEB2A4D0A2D0}"/>
              </a:ext>
            </a:extLst>
          </p:cNvPr>
          <p:cNvSpPr>
            <a:spLocks noGrp="1"/>
          </p:cNvSpPr>
          <p:nvPr>
            <p:ph type="sldNum" idx="12"/>
          </p:nvPr>
        </p:nvSpPr>
        <p:spPr/>
        <p:txBody>
          <a:bodyPr/>
          <a:lstStyle/>
          <a:p>
            <a:fld id="{65E435D9-63B0-4660-8D04-E83F5E2CA2AE}" type="slidenum">
              <a:rPr lang="en-GB" altLang="en-US" smtClean="0"/>
              <a:pPr/>
              <a:t>16</a:t>
            </a:fld>
            <a:endParaRPr lang="en-GB" altLang="en-US"/>
          </a:p>
        </p:txBody>
      </p:sp>
      <p:pic>
        <p:nvPicPr>
          <p:cNvPr id="7" name="Picture 6">
            <a:extLst>
              <a:ext uri="{FF2B5EF4-FFF2-40B4-BE49-F238E27FC236}">
                <a16:creationId xmlns:a16="http://schemas.microsoft.com/office/drawing/2014/main" id="{304C1565-54AF-4138-875D-F79543CE7E62}"/>
              </a:ext>
            </a:extLst>
          </p:cNvPr>
          <p:cNvPicPr>
            <a:picLocks noChangeAspect="1"/>
          </p:cNvPicPr>
          <p:nvPr/>
        </p:nvPicPr>
        <p:blipFill>
          <a:blip r:embed="rId2"/>
          <a:stretch>
            <a:fillRect/>
          </a:stretch>
        </p:blipFill>
        <p:spPr>
          <a:xfrm>
            <a:off x="514431" y="866633"/>
            <a:ext cx="9409245" cy="6274085"/>
          </a:xfrm>
          <a:prstGeom prst="rect">
            <a:avLst/>
          </a:prstGeom>
        </p:spPr>
      </p:pic>
    </p:spTree>
    <p:extLst>
      <p:ext uri="{BB962C8B-B14F-4D97-AF65-F5344CB8AC3E}">
        <p14:creationId xmlns:p14="http://schemas.microsoft.com/office/powerpoint/2010/main" val="1301141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0EF80-237B-4976-8DB8-56559DC0E828}"/>
              </a:ext>
            </a:extLst>
          </p:cNvPr>
          <p:cNvSpPr>
            <a:spLocks noGrp="1"/>
          </p:cNvSpPr>
          <p:nvPr>
            <p:ph type="title"/>
          </p:nvPr>
        </p:nvSpPr>
        <p:spPr/>
        <p:txBody>
          <a:bodyPr>
            <a:normAutofit fontScale="90000"/>
          </a:bodyPr>
          <a:lstStyle/>
          <a:p>
            <a:r>
              <a:rPr lang="en-US"/>
              <a:t>Lock and Condition Variable Implementation</a:t>
            </a:r>
          </a:p>
        </p:txBody>
      </p:sp>
      <p:sp>
        <p:nvSpPr>
          <p:cNvPr id="3" name="Content Placeholder 2">
            <a:extLst>
              <a:ext uri="{FF2B5EF4-FFF2-40B4-BE49-F238E27FC236}">
                <a16:creationId xmlns:a16="http://schemas.microsoft.com/office/drawing/2014/main" id="{039B2AEC-3EAD-40DE-8348-20C829A84C4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EB50A83-F34E-40B0-ABFB-025AC83CD3E3}"/>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658180B8-9659-4EFC-B260-A47FDB65DAD3}"/>
              </a:ext>
            </a:extLst>
          </p:cNvPr>
          <p:cNvSpPr>
            <a:spLocks noGrp="1"/>
          </p:cNvSpPr>
          <p:nvPr>
            <p:ph type="sldNum" idx="12"/>
          </p:nvPr>
        </p:nvSpPr>
        <p:spPr/>
        <p:txBody>
          <a:bodyPr/>
          <a:lstStyle/>
          <a:p>
            <a:fld id="{65E435D9-63B0-4660-8D04-E83F5E2CA2AE}" type="slidenum">
              <a:rPr lang="en-GB" altLang="en-US" smtClean="0"/>
              <a:pPr/>
              <a:t>17</a:t>
            </a:fld>
            <a:endParaRPr lang="en-GB" altLang="en-US"/>
          </a:p>
        </p:txBody>
      </p:sp>
      <p:pic>
        <p:nvPicPr>
          <p:cNvPr id="7" name="Picture 6">
            <a:extLst>
              <a:ext uri="{FF2B5EF4-FFF2-40B4-BE49-F238E27FC236}">
                <a16:creationId xmlns:a16="http://schemas.microsoft.com/office/drawing/2014/main" id="{42B8B6F8-87F3-49A7-9B45-E2EBAC6FDAAE}"/>
              </a:ext>
            </a:extLst>
          </p:cNvPr>
          <p:cNvPicPr>
            <a:picLocks noChangeAspect="1"/>
          </p:cNvPicPr>
          <p:nvPr/>
        </p:nvPicPr>
        <p:blipFill>
          <a:blip r:embed="rId2"/>
          <a:stretch>
            <a:fillRect/>
          </a:stretch>
        </p:blipFill>
        <p:spPr>
          <a:xfrm>
            <a:off x="797558" y="782755"/>
            <a:ext cx="9091999" cy="6062545"/>
          </a:xfrm>
          <a:prstGeom prst="rect">
            <a:avLst/>
          </a:prstGeom>
        </p:spPr>
      </p:pic>
    </p:spTree>
    <p:extLst>
      <p:ext uri="{BB962C8B-B14F-4D97-AF65-F5344CB8AC3E}">
        <p14:creationId xmlns:p14="http://schemas.microsoft.com/office/powerpoint/2010/main" val="3336646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7" name="Rectangle 5">
            <a:extLst>
              <a:ext uri="{FF2B5EF4-FFF2-40B4-BE49-F238E27FC236}">
                <a16:creationId xmlns:a16="http://schemas.microsoft.com/office/drawing/2014/main" id="{BDC36B20-DEF6-BF4D-B0E7-8F5461CE049F}"/>
              </a:ext>
            </a:extLst>
          </p:cNvPr>
          <p:cNvSpPr>
            <a:spLocks noGrp="1" noChangeArrowheads="1"/>
          </p:cNvSpPr>
          <p:nvPr>
            <p:ph type="title"/>
          </p:nvPr>
        </p:nvSpPr>
        <p:spPr/>
        <p:txBody>
          <a:bodyPr/>
          <a:lstStyle/>
          <a:p>
            <a:r>
              <a:rPr lang="en-US" altLang="en-US"/>
              <a:t>Implementing locks with semaphores</a:t>
            </a:r>
          </a:p>
        </p:txBody>
      </p:sp>
      <p:sp>
        <p:nvSpPr>
          <p:cNvPr id="110598" name="Rectangle 6">
            <a:extLst>
              <a:ext uri="{FF2B5EF4-FFF2-40B4-BE49-F238E27FC236}">
                <a16:creationId xmlns:a16="http://schemas.microsoft.com/office/drawing/2014/main" id="{58C40865-3753-A447-9770-211D098125F8}"/>
              </a:ext>
            </a:extLst>
          </p:cNvPr>
          <p:cNvSpPr>
            <a:spLocks noGrp="1" noChangeArrowheads="1"/>
          </p:cNvSpPr>
          <p:nvPr>
            <p:ph idx="1"/>
          </p:nvPr>
        </p:nvSpPr>
        <p:spPr/>
        <p:txBody>
          <a:bodyPr/>
          <a:lstStyle/>
          <a:p>
            <a:r>
              <a:rPr lang="en-US" altLang="en-US" sz="2646"/>
              <a:t>Use mutex to ensure exclusion within the lock bounds</a:t>
            </a:r>
          </a:p>
          <a:p>
            <a:r>
              <a:rPr lang="en-US" altLang="en-US" sz="2646"/>
              <a:t>Use next to give lock to processes with a higher priority (why?)</a:t>
            </a:r>
          </a:p>
          <a:p>
            <a:r>
              <a:rPr lang="en-US" altLang="en-US" sz="2646"/>
              <a:t>nextCount indicates whether there are any higher priority waiters</a:t>
            </a:r>
          </a:p>
        </p:txBody>
      </p:sp>
      <p:sp>
        <p:nvSpPr>
          <p:cNvPr id="7" name="Footer Placeholder 4">
            <a:extLst>
              <a:ext uri="{FF2B5EF4-FFF2-40B4-BE49-F238E27FC236}">
                <a16:creationId xmlns:a16="http://schemas.microsoft.com/office/drawing/2014/main" id="{6E9B925F-4BC9-934E-AB01-067F794B522E}"/>
              </a:ext>
            </a:extLst>
          </p:cNvPr>
          <p:cNvSpPr>
            <a:spLocks noGrp="1"/>
          </p:cNvSpPr>
          <p:nvPr>
            <p:ph type="ftr" idx="11"/>
          </p:nvPr>
        </p:nvSpPr>
        <p:spPr/>
        <p:txBody>
          <a:bodyPr/>
          <a:lstStyle/>
          <a:p>
            <a:pPr marL="0" marR="0" lvl="0" indent="0" algn="ctr" defTabSz="1007943" rtl="0" eaLnBrk="1" fontAlgn="base" latinLnBrk="0" hangingPunct="0">
              <a:lnSpc>
                <a:spcPct val="100000"/>
              </a:lnSpc>
              <a:spcBef>
                <a:spcPct val="0"/>
              </a:spcBef>
              <a:spcAft>
                <a:spcPct val="0"/>
              </a:spcAft>
              <a:buClrTx/>
              <a:buSzTx/>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Arial"/>
                <a:ea typeface="+mn-ea"/>
                <a:cs typeface="Arial"/>
              </a:rPr>
              <a:t>CS/COE 1550 – Operating Systems – Sherif Khattab</a:t>
            </a:r>
          </a:p>
        </p:txBody>
      </p:sp>
      <p:sp>
        <p:nvSpPr>
          <p:cNvPr id="8" name="Slide Number Placeholder 5">
            <a:extLst>
              <a:ext uri="{FF2B5EF4-FFF2-40B4-BE49-F238E27FC236}">
                <a16:creationId xmlns:a16="http://schemas.microsoft.com/office/drawing/2014/main" id="{0A731FB3-7935-8345-B6C7-AEE0B02240B9}"/>
              </a:ext>
            </a:extLst>
          </p:cNvPr>
          <p:cNvSpPr>
            <a:spLocks noGrp="1"/>
          </p:cNvSpPr>
          <p:nvPr>
            <p:ph type="sldNum" idx="12"/>
          </p:nvPr>
        </p:nvSpPr>
        <p:spPr/>
        <p:txBody>
          <a:bodyPr/>
          <a:lstStyle/>
          <a:p>
            <a:pPr marL="0" marR="0" lvl="0" indent="0" algn="r" defTabSz="1007943" rtl="0" eaLnBrk="1" fontAlgn="base" latinLnBrk="0" hangingPunct="0">
              <a:lnSpc>
                <a:spcPct val="100000"/>
              </a:lnSpc>
              <a:spcBef>
                <a:spcPct val="0"/>
              </a:spcBef>
              <a:spcAft>
                <a:spcPct val="0"/>
              </a:spcAft>
              <a:buClrTx/>
              <a:buSzTx/>
              <a:buFont typeface="Times New Roman" panose="02020603050405020304" pitchFamily="18" charset="0"/>
              <a:buNone/>
              <a:tabLst/>
              <a:defRPr/>
            </a:pPr>
            <a:fld id="{F5BCE3DC-1A68-4F4D-A17E-03E59ED67E16}" type="slidenum">
              <a:rPr kumimoji="0" lang="en-US" altLang="en-US" sz="1400" b="0" i="0" u="none" strike="noStrike" kern="1200" cap="none" spc="0" normalizeH="0" baseline="0" noProof="0">
                <a:ln>
                  <a:noFill/>
                </a:ln>
                <a:solidFill>
                  <a:srgbClr val="000000"/>
                </a:solidFill>
                <a:effectLst/>
                <a:uLnTx/>
                <a:uFillTx/>
                <a:latin typeface="Arial"/>
                <a:ea typeface="+mn-ea"/>
                <a:cs typeface="Arial"/>
              </a:rPr>
              <a:pPr marL="0" marR="0" lvl="0" indent="0" algn="r" defTabSz="1007943" rtl="0" eaLnBrk="1" fontAlgn="base" latinLnBrk="0" hangingPunct="0">
                <a:lnSpc>
                  <a:spcPct val="100000"/>
                </a:lnSpc>
                <a:spcBef>
                  <a:spcPct val="0"/>
                </a:spcBef>
                <a:spcAft>
                  <a:spcPct val="0"/>
                </a:spcAft>
                <a:buClrTx/>
                <a:buSzTx/>
                <a:buFont typeface="Times New Roman" panose="02020603050405020304" pitchFamily="18" charset="0"/>
                <a:buNone/>
                <a:tabLst/>
                <a:defRPr/>
              </a:pPr>
              <a:t>18</a:t>
            </a:fld>
            <a:endParaRPr kumimoji="0" lang="en-US" altLang="en-US" sz="1400" b="0" i="0" u="none" strike="noStrike" kern="1200" cap="none" spc="0" normalizeH="0" baseline="0" noProof="0">
              <a:ln>
                <a:noFill/>
              </a:ln>
              <a:solidFill>
                <a:srgbClr val="000000"/>
              </a:solidFill>
              <a:effectLst/>
              <a:uLnTx/>
              <a:uFillTx/>
              <a:latin typeface="Arial"/>
              <a:ea typeface="+mn-ea"/>
              <a:cs typeface="Arial"/>
            </a:endParaRPr>
          </a:p>
        </p:txBody>
      </p:sp>
      <p:sp>
        <p:nvSpPr>
          <p:cNvPr id="110594" name="Text Box 2">
            <a:extLst>
              <a:ext uri="{FF2B5EF4-FFF2-40B4-BE49-F238E27FC236}">
                <a16:creationId xmlns:a16="http://schemas.microsoft.com/office/drawing/2014/main" id="{F5CE3AB5-434E-474B-A96C-F389E4D09E07}"/>
              </a:ext>
            </a:extLst>
          </p:cNvPr>
          <p:cNvSpPr txBox="1">
            <a:spLocks noChangeArrowheads="1"/>
          </p:cNvSpPr>
          <p:nvPr/>
        </p:nvSpPr>
        <p:spPr bwMode="auto">
          <a:xfrm>
            <a:off x="3040148" y="2330924"/>
            <a:ext cx="4000328" cy="1453698"/>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343" tIns="47672" rIns="95343"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class Lock {</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Semaphore mutex(1);</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Semaphore next(0);</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int nextCount = 0;</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a:t>
            </a:r>
          </a:p>
        </p:txBody>
      </p:sp>
      <p:sp>
        <p:nvSpPr>
          <p:cNvPr id="110595" name="Text Box 3">
            <a:extLst>
              <a:ext uri="{FF2B5EF4-FFF2-40B4-BE49-F238E27FC236}">
                <a16:creationId xmlns:a16="http://schemas.microsoft.com/office/drawing/2014/main" id="{6110DD74-0801-1A49-A10E-4A6F70463330}"/>
              </a:ext>
            </a:extLst>
          </p:cNvPr>
          <p:cNvSpPr txBox="1">
            <a:spLocks noChangeArrowheads="1"/>
          </p:cNvSpPr>
          <p:nvPr/>
        </p:nvSpPr>
        <p:spPr bwMode="auto">
          <a:xfrm>
            <a:off x="3040148" y="3984604"/>
            <a:ext cx="4000328" cy="1182213"/>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343" tIns="47672" rIns="95343"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Lock::Acquire()</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mutex.down();</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a:t>
            </a:r>
          </a:p>
        </p:txBody>
      </p:sp>
      <p:sp>
        <p:nvSpPr>
          <p:cNvPr id="110596" name="Text Box 4">
            <a:extLst>
              <a:ext uri="{FF2B5EF4-FFF2-40B4-BE49-F238E27FC236}">
                <a16:creationId xmlns:a16="http://schemas.microsoft.com/office/drawing/2014/main" id="{B8E45748-A3E1-164C-9B91-DEA8FAC91B13}"/>
              </a:ext>
            </a:extLst>
          </p:cNvPr>
          <p:cNvSpPr txBox="1">
            <a:spLocks noChangeArrowheads="1"/>
          </p:cNvSpPr>
          <p:nvPr/>
        </p:nvSpPr>
        <p:spPr bwMode="auto">
          <a:xfrm>
            <a:off x="3040148" y="5323296"/>
            <a:ext cx="4000328" cy="1996667"/>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343" tIns="47672" rIns="95343"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Lock::Release()</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if (nextCount &gt; 0)</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next.up();</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else</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mutex.up();</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a:t>
            </a:r>
          </a:p>
        </p:txBody>
      </p:sp>
    </p:spTree>
    <p:extLst>
      <p:ext uri="{BB962C8B-B14F-4D97-AF65-F5344CB8AC3E}">
        <p14:creationId xmlns:p14="http://schemas.microsoft.com/office/powerpoint/2010/main" val="1806563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2" name="Rectangle 6">
            <a:extLst>
              <a:ext uri="{FF2B5EF4-FFF2-40B4-BE49-F238E27FC236}">
                <a16:creationId xmlns:a16="http://schemas.microsoft.com/office/drawing/2014/main" id="{8B17F8A5-FE1E-5540-991C-590D33FA245A}"/>
              </a:ext>
            </a:extLst>
          </p:cNvPr>
          <p:cNvSpPr>
            <a:spLocks noGrp="1" noChangeArrowheads="1"/>
          </p:cNvSpPr>
          <p:nvPr>
            <p:ph type="title"/>
          </p:nvPr>
        </p:nvSpPr>
        <p:spPr/>
        <p:txBody>
          <a:bodyPr/>
          <a:lstStyle/>
          <a:p>
            <a:r>
              <a:rPr lang="en-US" altLang="en-US"/>
              <a:t>Implementing condition variables</a:t>
            </a:r>
          </a:p>
        </p:txBody>
      </p:sp>
      <p:sp>
        <p:nvSpPr>
          <p:cNvPr id="111621" name="Rectangle 5">
            <a:extLst>
              <a:ext uri="{FF2B5EF4-FFF2-40B4-BE49-F238E27FC236}">
                <a16:creationId xmlns:a16="http://schemas.microsoft.com/office/drawing/2014/main" id="{98D1A996-CF96-BF4C-9178-C10B8182C328}"/>
              </a:ext>
            </a:extLst>
          </p:cNvPr>
          <p:cNvSpPr>
            <a:spLocks noGrp="1" noChangeArrowheads="1"/>
          </p:cNvSpPr>
          <p:nvPr>
            <p:ph idx="1"/>
          </p:nvPr>
        </p:nvSpPr>
        <p:spPr/>
        <p:txBody>
          <a:bodyPr vert="horz" wrap="square" lIns="95343" tIns="47672" rIns="95343" bIns="47672" numCol="1" anchor="t" anchorCtr="0" compatLnSpc="1">
            <a:prstTxWarp prst="textNoShape">
              <a:avLst/>
            </a:prstTxWarp>
          </a:bodyPr>
          <a:lstStyle/>
          <a:p>
            <a:r>
              <a:rPr lang="en-US" altLang="en-US" sz="2646"/>
              <a:t>Are these Hoare or Mesa semantics?</a:t>
            </a:r>
          </a:p>
          <a:p>
            <a:r>
              <a:rPr lang="en-US" altLang="en-US" sz="2646"/>
              <a:t>Can there be multiple condition variables for a single Lock?</a:t>
            </a:r>
          </a:p>
        </p:txBody>
      </p:sp>
      <p:sp>
        <p:nvSpPr>
          <p:cNvPr id="7" name="Footer Placeholder 2">
            <a:extLst>
              <a:ext uri="{FF2B5EF4-FFF2-40B4-BE49-F238E27FC236}">
                <a16:creationId xmlns:a16="http://schemas.microsoft.com/office/drawing/2014/main" id="{72500EF2-C006-2647-8CFD-300FA28B30EA}"/>
              </a:ext>
            </a:extLst>
          </p:cNvPr>
          <p:cNvSpPr>
            <a:spLocks noGrp="1"/>
          </p:cNvSpPr>
          <p:nvPr>
            <p:ph type="ftr" idx="11"/>
          </p:nvPr>
        </p:nvSpPr>
        <p:spPr/>
        <p:txBody>
          <a:bodyPr/>
          <a:lstStyle/>
          <a:p>
            <a:pPr marL="0" marR="0" lvl="0" indent="0" algn="ctr" defTabSz="1007943" rtl="0" eaLnBrk="1" fontAlgn="base" latinLnBrk="0" hangingPunct="0">
              <a:lnSpc>
                <a:spcPct val="100000"/>
              </a:lnSpc>
              <a:spcBef>
                <a:spcPct val="0"/>
              </a:spcBef>
              <a:spcAft>
                <a:spcPct val="0"/>
              </a:spcAft>
              <a:buClrTx/>
              <a:buSzTx/>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Arial"/>
                <a:ea typeface="+mn-ea"/>
                <a:cs typeface="Arial"/>
              </a:rPr>
              <a:t>CS/COE 1550 – Operating Systems – Sherif Khattab</a:t>
            </a:r>
          </a:p>
        </p:txBody>
      </p:sp>
      <p:sp>
        <p:nvSpPr>
          <p:cNvPr id="8" name="Slide Number Placeholder 3">
            <a:extLst>
              <a:ext uri="{FF2B5EF4-FFF2-40B4-BE49-F238E27FC236}">
                <a16:creationId xmlns:a16="http://schemas.microsoft.com/office/drawing/2014/main" id="{5513A82D-D95D-3B46-B415-F25C0E574B15}"/>
              </a:ext>
            </a:extLst>
          </p:cNvPr>
          <p:cNvSpPr>
            <a:spLocks noGrp="1"/>
          </p:cNvSpPr>
          <p:nvPr>
            <p:ph type="sldNum" idx="12"/>
          </p:nvPr>
        </p:nvSpPr>
        <p:spPr/>
        <p:txBody>
          <a:bodyPr/>
          <a:lstStyle/>
          <a:p>
            <a:pPr marL="0" marR="0" lvl="0" indent="0" algn="r" defTabSz="1007943" rtl="0" eaLnBrk="1" fontAlgn="base" latinLnBrk="0" hangingPunct="0">
              <a:lnSpc>
                <a:spcPct val="100000"/>
              </a:lnSpc>
              <a:spcBef>
                <a:spcPct val="0"/>
              </a:spcBef>
              <a:spcAft>
                <a:spcPct val="0"/>
              </a:spcAft>
              <a:buClrTx/>
              <a:buSzTx/>
              <a:buFont typeface="Times New Roman" panose="02020603050405020304" pitchFamily="18" charset="0"/>
              <a:buNone/>
              <a:tabLst/>
              <a:defRPr/>
            </a:pPr>
            <a:fld id="{624C0254-9B4A-0043-88F3-0747A0786139}" type="slidenum">
              <a:rPr kumimoji="0" lang="en-US" altLang="en-US" sz="1400" b="0" i="0" u="none" strike="noStrike" kern="1200" cap="none" spc="0" normalizeH="0" baseline="0" noProof="0">
                <a:ln>
                  <a:noFill/>
                </a:ln>
                <a:solidFill>
                  <a:srgbClr val="000000"/>
                </a:solidFill>
                <a:effectLst/>
                <a:uLnTx/>
                <a:uFillTx/>
                <a:latin typeface="Arial"/>
                <a:ea typeface="+mn-ea"/>
                <a:cs typeface="Arial"/>
              </a:rPr>
              <a:pPr marL="0" marR="0" lvl="0" indent="0" algn="r" defTabSz="1007943" rtl="0" eaLnBrk="1" fontAlgn="base" latinLnBrk="0" hangingPunct="0">
                <a:lnSpc>
                  <a:spcPct val="100000"/>
                </a:lnSpc>
                <a:spcBef>
                  <a:spcPct val="0"/>
                </a:spcBef>
                <a:spcAft>
                  <a:spcPct val="0"/>
                </a:spcAft>
                <a:buClrTx/>
                <a:buSzTx/>
                <a:buFont typeface="Times New Roman" panose="02020603050405020304" pitchFamily="18" charset="0"/>
                <a:buNone/>
                <a:tabLst/>
                <a:defRPr/>
              </a:pPr>
              <a:t>19</a:t>
            </a:fld>
            <a:endParaRPr kumimoji="0" lang="en-US" altLang="en-US" sz="1400" b="0" i="0" u="none" strike="noStrike" kern="1200" cap="none" spc="0" normalizeH="0" baseline="0" noProof="0">
              <a:ln>
                <a:noFill/>
              </a:ln>
              <a:solidFill>
                <a:srgbClr val="000000"/>
              </a:solidFill>
              <a:effectLst/>
              <a:uLnTx/>
              <a:uFillTx/>
              <a:latin typeface="Arial"/>
              <a:ea typeface="+mn-ea"/>
              <a:cs typeface="Arial"/>
            </a:endParaRPr>
          </a:p>
        </p:txBody>
      </p:sp>
      <p:sp>
        <p:nvSpPr>
          <p:cNvPr id="111618" name="Text Box 2">
            <a:extLst>
              <a:ext uri="{FF2B5EF4-FFF2-40B4-BE49-F238E27FC236}">
                <a16:creationId xmlns:a16="http://schemas.microsoft.com/office/drawing/2014/main" id="{13C05B8A-ACE5-5649-A187-2159DE7C43CD}"/>
              </a:ext>
            </a:extLst>
          </p:cNvPr>
          <p:cNvSpPr txBox="1">
            <a:spLocks noChangeArrowheads="1"/>
          </p:cNvSpPr>
          <p:nvPr/>
        </p:nvSpPr>
        <p:spPr bwMode="auto">
          <a:xfrm>
            <a:off x="1041733" y="2153666"/>
            <a:ext cx="3998579" cy="1453698"/>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343" tIns="47672" rIns="95343"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class Condition {</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Lock *lock;</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Semaphore condSem(0);</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int semCount = 0;</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a:t>
            </a:r>
          </a:p>
        </p:txBody>
      </p:sp>
      <p:sp>
        <p:nvSpPr>
          <p:cNvPr id="111619" name="Text Box 3">
            <a:extLst>
              <a:ext uri="{FF2B5EF4-FFF2-40B4-BE49-F238E27FC236}">
                <a16:creationId xmlns:a16="http://schemas.microsoft.com/office/drawing/2014/main" id="{6FF02F7D-1C5E-EB45-93DD-B7C986270573}"/>
              </a:ext>
            </a:extLst>
          </p:cNvPr>
          <p:cNvSpPr txBox="1">
            <a:spLocks noChangeArrowheads="1"/>
          </p:cNvSpPr>
          <p:nvPr/>
        </p:nvSpPr>
        <p:spPr bwMode="auto">
          <a:xfrm>
            <a:off x="1041733" y="3886092"/>
            <a:ext cx="3998579" cy="2811121"/>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343" tIns="47672" rIns="95343"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Condition::Wait ()</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semCount += 1;</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if (lock-&gt;nextCount &gt; 0)</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lock-&gt;next.up();</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else</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lock-&gt;mutex.up();</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condSem.down ();</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semCount -= 1;</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a:t>
            </a:r>
          </a:p>
        </p:txBody>
      </p:sp>
      <p:sp>
        <p:nvSpPr>
          <p:cNvPr id="111620" name="Text Box 4">
            <a:extLst>
              <a:ext uri="{FF2B5EF4-FFF2-40B4-BE49-F238E27FC236}">
                <a16:creationId xmlns:a16="http://schemas.microsoft.com/office/drawing/2014/main" id="{3A49E955-78F7-8147-BD42-C8CCDBAE4184}"/>
              </a:ext>
            </a:extLst>
          </p:cNvPr>
          <p:cNvSpPr txBox="1">
            <a:spLocks noChangeArrowheads="1"/>
          </p:cNvSpPr>
          <p:nvPr/>
        </p:nvSpPr>
        <p:spPr bwMode="auto">
          <a:xfrm>
            <a:off x="5441045" y="2153666"/>
            <a:ext cx="4000328" cy="2539636"/>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343" tIns="47672" rIns="95343"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Condition::Signal ()</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if (semCount &gt; 0) {</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lock-&gt;nextCount += 1;</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condSem.up ();</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lock-&gt;next.down ();</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lock-&gt;nextCount -= 1;</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a:t>
            </a:r>
          </a:p>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a:t>
            </a:r>
          </a:p>
        </p:txBody>
      </p:sp>
    </p:spTree>
    <p:extLst>
      <p:ext uri="{BB962C8B-B14F-4D97-AF65-F5344CB8AC3E}">
        <p14:creationId xmlns:p14="http://schemas.microsoft.com/office/powerpoint/2010/main" val="1167711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EA720-F5B4-463B-B14C-1970BB85B2C8}"/>
              </a:ext>
            </a:extLst>
          </p:cNvPr>
          <p:cNvSpPr>
            <a:spLocks noGrp="1"/>
          </p:cNvSpPr>
          <p:nvPr>
            <p:ph type="title"/>
          </p:nvPr>
        </p:nvSpPr>
        <p:spPr/>
        <p:txBody>
          <a:bodyPr/>
          <a:lstStyle/>
          <a:p>
            <a:r>
              <a:rPr lang="en-US"/>
              <a:t>Announcements</a:t>
            </a:r>
          </a:p>
        </p:txBody>
      </p:sp>
      <p:sp>
        <p:nvSpPr>
          <p:cNvPr id="3" name="Content Placeholder 2">
            <a:extLst>
              <a:ext uri="{FF2B5EF4-FFF2-40B4-BE49-F238E27FC236}">
                <a16:creationId xmlns:a16="http://schemas.microsoft.com/office/drawing/2014/main" id="{2466C52D-9A48-4683-BE7F-268D8DB7FAAD}"/>
              </a:ext>
            </a:extLst>
          </p:cNvPr>
          <p:cNvSpPr>
            <a:spLocks noGrp="1"/>
          </p:cNvSpPr>
          <p:nvPr>
            <p:ph idx="1"/>
          </p:nvPr>
        </p:nvSpPr>
        <p:spPr/>
        <p:txBody>
          <a:bodyPr>
            <a:normAutofit/>
          </a:bodyPr>
          <a:lstStyle/>
          <a:p>
            <a:r>
              <a:rPr lang="en-US"/>
              <a:t>Upcoming deadlines:</a:t>
            </a:r>
          </a:p>
          <a:p>
            <a:pPr lvl="1"/>
            <a:r>
              <a:rPr lang="en-US"/>
              <a:t>Lab 1 and Homework 2: due on 6/4</a:t>
            </a:r>
          </a:p>
          <a:p>
            <a:pPr lvl="1"/>
            <a:r>
              <a:rPr lang="en-US"/>
              <a:t>Project 1: due on 6/14</a:t>
            </a:r>
          </a:p>
          <a:p>
            <a:r>
              <a:rPr lang="en-US"/>
              <a:t>Typo in Lab 1 and Project 1 README files.</a:t>
            </a:r>
          </a:p>
          <a:p>
            <a:pPr lvl="1"/>
            <a:r>
              <a:rPr lang="en-US"/>
              <a:t>Please change 2214 to 2217 in the GitHub URL.</a:t>
            </a:r>
          </a:p>
          <a:p>
            <a:r>
              <a:rPr lang="en-US"/>
              <a:t>Office hours</a:t>
            </a:r>
          </a:p>
          <a:p>
            <a:r>
              <a:rPr lang="en-US"/>
              <a:t>Piazza</a:t>
            </a:r>
          </a:p>
        </p:txBody>
      </p:sp>
      <p:sp>
        <p:nvSpPr>
          <p:cNvPr id="4" name="Footer Placeholder 3">
            <a:extLst>
              <a:ext uri="{FF2B5EF4-FFF2-40B4-BE49-F238E27FC236}">
                <a16:creationId xmlns:a16="http://schemas.microsoft.com/office/drawing/2014/main" id="{1F01509E-F3AE-471C-8BB2-E55078C4C863}"/>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481CF72B-4081-461A-85F0-AEE6A7897B6A}"/>
              </a:ext>
            </a:extLst>
          </p:cNvPr>
          <p:cNvSpPr>
            <a:spLocks noGrp="1"/>
          </p:cNvSpPr>
          <p:nvPr>
            <p:ph type="sldNum" idx="12"/>
          </p:nvPr>
        </p:nvSpPr>
        <p:spPr/>
        <p:txBody>
          <a:bodyPr/>
          <a:lstStyle/>
          <a:p>
            <a:fld id="{65E435D9-63B0-4660-8D04-E83F5E2CA2AE}" type="slidenum">
              <a:rPr lang="en-GB" altLang="en-US" smtClean="0"/>
              <a:pPr/>
              <a:t>2</a:t>
            </a:fld>
            <a:endParaRPr lang="en-GB" altLang="en-US"/>
          </a:p>
        </p:txBody>
      </p:sp>
    </p:spTree>
    <p:extLst>
      <p:ext uri="{BB962C8B-B14F-4D97-AF65-F5344CB8AC3E}">
        <p14:creationId xmlns:p14="http://schemas.microsoft.com/office/powerpoint/2010/main" val="3903507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6C6BC-021C-455A-A871-1DEC631127E9}"/>
              </a:ext>
            </a:extLst>
          </p:cNvPr>
          <p:cNvSpPr>
            <a:spLocks noGrp="1"/>
          </p:cNvSpPr>
          <p:nvPr>
            <p:ph type="title"/>
          </p:nvPr>
        </p:nvSpPr>
        <p:spPr/>
        <p:txBody>
          <a:bodyPr/>
          <a:lstStyle/>
          <a:p>
            <a:r>
              <a:rPr lang="en-US"/>
              <a:t>Process Synchronization inside Monitors</a:t>
            </a:r>
          </a:p>
        </p:txBody>
      </p:sp>
      <p:sp>
        <p:nvSpPr>
          <p:cNvPr id="3" name="Content Placeholder 2">
            <a:extLst>
              <a:ext uri="{FF2B5EF4-FFF2-40B4-BE49-F238E27FC236}">
                <a16:creationId xmlns:a16="http://schemas.microsoft.com/office/drawing/2014/main" id="{567DF957-D16D-40F2-BF49-46305040FDD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72E91FDC-7BBA-4546-B8DC-190EC3CDB140}"/>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77330E48-5055-4997-B84A-ACE2C6DD0856}"/>
              </a:ext>
            </a:extLst>
          </p:cNvPr>
          <p:cNvSpPr>
            <a:spLocks noGrp="1"/>
          </p:cNvSpPr>
          <p:nvPr>
            <p:ph type="sldNum" idx="12"/>
          </p:nvPr>
        </p:nvSpPr>
        <p:spPr/>
        <p:txBody>
          <a:bodyPr/>
          <a:lstStyle/>
          <a:p>
            <a:fld id="{65E435D9-63B0-4660-8D04-E83F5E2CA2AE}" type="slidenum">
              <a:rPr lang="en-GB" altLang="en-US" smtClean="0"/>
              <a:pPr/>
              <a:t>20</a:t>
            </a:fld>
            <a:endParaRPr lang="en-GB" altLang="en-US"/>
          </a:p>
        </p:txBody>
      </p:sp>
      <p:pic>
        <p:nvPicPr>
          <p:cNvPr id="7" name="Picture 6">
            <a:extLst>
              <a:ext uri="{FF2B5EF4-FFF2-40B4-BE49-F238E27FC236}">
                <a16:creationId xmlns:a16="http://schemas.microsoft.com/office/drawing/2014/main" id="{7CD1CDD8-D760-4928-A96D-4D692802B706}"/>
              </a:ext>
            </a:extLst>
          </p:cNvPr>
          <p:cNvPicPr>
            <a:picLocks noChangeAspect="1"/>
          </p:cNvPicPr>
          <p:nvPr/>
        </p:nvPicPr>
        <p:blipFill>
          <a:blip r:embed="rId2"/>
          <a:stretch>
            <a:fillRect/>
          </a:stretch>
        </p:blipFill>
        <p:spPr>
          <a:xfrm>
            <a:off x="450376" y="1017322"/>
            <a:ext cx="9050219" cy="6034686"/>
          </a:xfrm>
          <a:prstGeom prst="rect">
            <a:avLst/>
          </a:prstGeom>
        </p:spPr>
      </p:pic>
    </p:spTree>
    <p:extLst>
      <p:ext uri="{BB962C8B-B14F-4D97-AF65-F5344CB8AC3E}">
        <p14:creationId xmlns:p14="http://schemas.microsoft.com/office/powerpoint/2010/main" val="2304349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838EA777-B608-8E4A-8B51-786B3BEF4E8D}"/>
              </a:ext>
            </a:extLst>
          </p:cNvPr>
          <p:cNvSpPr>
            <a:spLocks noGrp="1" noChangeArrowheads="1"/>
          </p:cNvSpPr>
          <p:nvPr>
            <p:ph type="title"/>
          </p:nvPr>
        </p:nvSpPr>
        <p:spPr/>
        <p:txBody>
          <a:bodyPr/>
          <a:lstStyle/>
          <a:p>
            <a:r>
              <a:rPr lang="en-US" altLang="en-US"/>
              <a:t>Message passing</a:t>
            </a:r>
          </a:p>
        </p:txBody>
      </p:sp>
      <p:sp>
        <p:nvSpPr>
          <p:cNvPr id="112643" name="Rectangle 3">
            <a:extLst>
              <a:ext uri="{FF2B5EF4-FFF2-40B4-BE49-F238E27FC236}">
                <a16:creationId xmlns:a16="http://schemas.microsoft.com/office/drawing/2014/main" id="{362D90CE-C693-414D-B6F5-8829A4C95071}"/>
              </a:ext>
            </a:extLst>
          </p:cNvPr>
          <p:cNvSpPr>
            <a:spLocks noGrp="1" noChangeArrowheads="1"/>
          </p:cNvSpPr>
          <p:nvPr>
            <p:ph idx="1"/>
          </p:nvPr>
        </p:nvSpPr>
        <p:spPr>
          <a:xfrm>
            <a:off x="0" y="714375"/>
            <a:ext cx="4333164" cy="6567487"/>
          </a:xfrm>
        </p:spPr>
        <p:txBody>
          <a:bodyPr>
            <a:normAutofit fontScale="92500" lnSpcReduction="10000"/>
          </a:bodyPr>
          <a:lstStyle/>
          <a:p>
            <a:r>
              <a:rPr lang="en-US" altLang="en-US"/>
              <a:t>Synchronize by exchanging messages</a:t>
            </a:r>
          </a:p>
          <a:p>
            <a:r>
              <a:rPr lang="en-US" altLang="en-US"/>
              <a:t>Two primitives:</a:t>
            </a:r>
          </a:p>
          <a:p>
            <a:pPr lvl="1"/>
            <a:r>
              <a:rPr lang="en-US" altLang="en-US"/>
              <a:t>Send: send a message</a:t>
            </a:r>
          </a:p>
          <a:p>
            <a:pPr lvl="1"/>
            <a:r>
              <a:rPr lang="en-US" altLang="en-US"/>
              <a:t>Receive: receive a message</a:t>
            </a:r>
          </a:p>
          <a:p>
            <a:pPr lvl="1"/>
            <a:r>
              <a:rPr lang="en-US" altLang="en-US"/>
              <a:t>Both may specify a “channel” to use</a:t>
            </a:r>
          </a:p>
          <a:p>
            <a:r>
              <a:rPr lang="en-US" altLang="en-US"/>
              <a:t>Issue: how does the sender know the receiver got the message?</a:t>
            </a:r>
          </a:p>
          <a:p>
            <a:r>
              <a:rPr lang="en-US" altLang="en-US"/>
              <a:t>Issue: authentication</a:t>
            </a:r>
          </a:p>
        </p:txBody>
      </p:sp>
      <p:sp>
        <p:nvSpPr>
          <p:cNvPr id="4" name="Footer Placeholder 3">
            <a:extLst>
              <a:ext uri="{FF2B5EF4-FFF2-40B4-BE49-F238E27FC236}">
                <a16:creationId xmlns:a16="http://schemas.microsoft.com/office/drawing/2014/main" id="{31956E2C-E5A6-0647-BF42-137E615716E0}"/>
              </a:ext>
            </a:extLst>
          </p:cNvPr>
          <p:cNvSpPr>
            <a:spLocks noGrp="1"/>
          </p:cNvSpPr>
          <p:nvPr>
            <p:ph type="ftr" idx="11"/>
          </p:nvPr>
        </p:nvSpPr>
        <p:spPr/>
        <p:txBody>
          <a:bodyPr/>
          <a:lstStyle/>
          <a:p>
            <a:pPr marL="0" marR="0" lvl="0" indent="0" algn="ctr" defTabSz="1007943" rtl="0" eaLnBrk="1" fontAlgn="base" latinLnBrk="0" hangingPunct="0">
              <a:lnSpc>
                <a:spcPct val="100000"/>
              </a:lnSpc>
              <a:spcBef>
                <a:spcPct val="0"/>
              </a:spcBef>
              <a:spcAft>
                <a:spcPct val="0"/>
              </a:spcAft>
              <a:buClrTx/>
              <a:buSzTx/>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Arial"/>
                <a:ea typeface="+mn-ea"/>
                <a:cs typeface="Arial"/>
              </a:rPr>
              <a:t>CS/COE 1550 – Operating Systems – Sherif Khattab</a:t>
            </a:r>
          </a:p>
        </p:txBody>
      </p:sp>
      <p:sp>
        <p:nvSpPr>
          <p:cNvPr id="5" name="Slide Number Placeholder 4">
            <a:extLst>
              <a:ext uri="{FF2B5EF4-FFF2-40B4-BE49-F238E27FC236}">
                <a16:creationId xmlns:a16="http://schemas.microsoft.com/office/drawing/2014/main" id="{B7C7726A-A27A-B54E-8233-121EE02C6ADC}"/>
              </a:ext>
            </a:extLst>
          </p:cNvPr>
          <p:cNvSpPr>
            <a:spLocks noGrp="1"/>
          </p:cNvSpPr>
          <p:nvPr>
            <p:ph type="sldNum" idx="12"/>
          </p:nvPr>
        </p:nvSpPr>
        <p:spPr/>
        <p:txBody>
          <a:bodyPr/>
          <a:lstStyle/>
          <a:p>
            <a:pPr marL="0" marR="0" lvl="0" indent="0" algn="r" defTabSz="1007943" rtl="0" eaLnBrk="1" fontAlgn="base" latinLnBrk="0" hangingPunct="0">
              <a:lnSpc>
                <a:spcPct val="100000"/>
              </a:lnSpc>
              <a:spcBef>
                <a:spcPct val="0"/>
              </a:spcBef>
              <a:spcAft>
                <a:spcPct val="0"/>
              </a:spcAft>
              <a:buClrTx/>
              <a:buSzTx/>
              <a:buFont typeface="Times New Roman" panose="02020603050405020304" pitchFamily="18" charset="0"/>
              <a:buNone/>
              <a:tabLst/>
              <a:defRPr/>
            </a:pPr>
            <a:fld id="{6CFD0040-F65E-EC40-A57B-7225A8BFBED5}" type="slidenum">
              <a:rPr kumimoji="0" lang="en-US" altLang="en-US" sz="1400" b="0" i="0" u="none" strike="noStrike" kern="1200" cap="none" spc="0" normalizeH="0" baseline="0" noProof="0">
                <a:ln>
                  <a:noFill/>
                </a:ln>
                <a:solidFill>
                  <a:srgbClr val="000000"/>
                </a:solidFill>
                <a:effectLst/>
                <a:uLnTx/>
                <a:uFillTx/>
                <a:latin typeface="Arial"/>
                <a:ea typeface="+mn-ea"/>
                <a:cs typeface="Arial"/>
              </a:rPr>
              <a:pPr marL="0" marR="0" lvl="0" indent="0" algn="r" defTabSz="1007943" rtl="0" eaLnBrk="1" fontAlgn="base" latinLnBrk="0" hangingPunct="0">
                <a:lnSpc>
                  <a:spcPct val="100000"/>
                </a:lnSpc>
                <a:spcBef>
                  <a:spcPct val="0"/>
                </a:spcBef>
                <a:spcAft>
                  <a:spcPct val="0"/>
                </a:spcAft>
                <a:buClrTx/>
                <a:buSzTx/>
                <a:buFont typeface="Times New Roman" panose="02020603050405020304" pitchFamily="18" charset="0"/>
                <a:buNone/>
                <a:tabLst/>
                <a:defRPr/>
              </a:pPr>
              <a:t>21</a:t>
            </a:fld>
            <a:endParaRPr kumimoji="0" lang="en-US" altLang="en-US" sz="1400" b="0" i="0" u="none" strike="noStrike" kern="1200" cap="none" spc="0" normalizeH="0" baseline="0" noProof="0">
              <a:ln>
                <a:noFill/>
              </a:ln>
              <a:solidFill>
                <a:srgbClr val="000000"/>
              </a:solidFill>
              <a:effectLst/>
              <a:uLnTx/>
              <a:uFillTx/>
              <a:latin typeface="Arial"/>
              <a:ea typeface="+mn-ea"/>
              <a:cs typeface="Arial"/>
            </a:endParaRPr>
          </a:p>
        </p:txBody>
      </p:sp>
      <p:pic>
        <p:nvPicPr>
          <p:cNvPr id="3" name="Picture 2">
            <a:extLst>
              <a:ext uri="{FF2B5EF4-FFF2-40B4-BE49-F238E27FC236}">
                <a16:creationId xmlns:a16="http://schemas.microsoft.com/office/drawing/2014/main" id="{EC4987E9-15C3-4036-B172-603C83DBF389}"/>
              </a:ext>
            </a:extLst>
          </p:cNvPr>
          <p:cNvPicPr>
            <a:picLocks noChangeAspect="1"/>
          </p:cNvPicPr>
          <p:nvPr/>
        </p:nvPicPr>
        <p:blipFill>
          <a:blip r:embed="rId2"/>
          <a:stretch>
            <a:fillRect/>
          </a:stretch>
        </p:blipFill>
        <p:spPr>
          <a:xfrm>
            <a:off x="4440773" y="2326943"/>
            <a:ext cx="5407840" cy="3605948"/>
          </a:xfrm>
          <a:prstGeom prst="rect">
            <a:avLst/>
          </a:prstGeom>
        </p:spPr>
      </p:pic>
    </p:spTree>
    <p:extLst>
      <p:ext uri="{BB962C8B-B14F-4D97-AF65-F5344CB8AC3E}">
        <p14:creationId xmlns:p14="http://schemas.microsoft.com/office/powerpoint/2010/main" val="2907412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75B0BB18-45FE-C145-86F9-5F2D13AD61F3}"/>
              </a:ext>
            </a:extLst>
          </p:cNvPr>
          <p:cNvSpPr>
            <a:spLocks noGrp="1" noChangeArrowheads="1"/>
          </p:cNvSpPr>
          <p:nvPr>
            <p:ph type="title"/>
          </p:nvPr>
        </p:nvSpPr>
        <p:spPr/>
        <p:txBody>
          <a:bodyPr/>
          <a:lstStyle/>
          <a:p>
            <a:r>
              <a:rPr lang="en-US" altLang="en-US"/>
              <a:t>Barriers</a:t>
            </a:r>
          </a:p>
        </p:txBody>
      </p:sp>
      <p:sp>
        <p:nvSpPr>
          <p:cNvPr id="113667" name="Rectangle 3">
            <a:extLst>
              <a:ext uri="{FF2B5EF4-FFF2-40B4-BE49-F238E27FC236}">
                <a16:creationId xmlns:a16="http://schemas.microsoft.com/office/drawing/2014/main" id="{53E09A75-9602-D845-8429-42B9F821B4BA}"/>
              </a:ext>
            </a:extLst>
          </p:cNvPr>
          <p:cNvSpPr>
            <a:spLocks noGrp="1" noChangeArrowheads="1"/>
          </p:cNvSpPr>
          <p:nvPr>
            <p:ph idx="1"/>
          </p:nvPr>
        </p:nvSpPr>
        <p:spPr/>
        <p:txBody>
          <a:bodyPr/>
          <a:lstStyle/>
          <a:p>
            <a:r>
              <a:rPr lang="en-US" altLang="en-US" sz="2646"/>
              <a:t>Used for synchronizing multiple processes</a:t>
            </a:r>
          </a:p>
          <a:p>
            <a:r>
              <a:rPr lang="en-US" altLang="en-US" sz="2646"/>
              <a:t>Processes wait at a “barrier” until all in the group arrive</a:t>
            </a:r>
          </a:p>
          <a:p>
            <a:r>
              <a:rPr lang="en-US" altLang="en-US" sz="2646"/>
              <a:t>After all have arrived, all processes can proceed</a:t>
            </a:r>
          </a:p>
          <a:p>
            <a:r>
              <a:rPr lang="en-US" altLang="en-US" sz="2646"/>
              <a:t>May be implemented using locks and condition variables</a:t>
            </a:r>
          </a:p>
        </p:txBody>
      </p:sp>
      <p:sp>
        <p:nvSpPr>
          <p:cNvPr id="40" name="Footer Placeholder 4">
            <a:extLst>
              <a:ext uri="{FF2B5EF4-FFF2-40B4-BE49-F238E27FC236}">
                <a16:creationId xmlns:a16="http://schemas.microsoft.com/office/drawing/2014/main" id="{67328B6C-4287-814A-93BF-39FD1F8937B2}"/>
              </a:ext>
            </a:extLst>
          </p:cNvPr>
          <p:cNvSpPr>
            <a:spLocks noGrp="1"/>
          </p:cNvSpPr>
          <p:nvPr>
            <p:ph type="ftr" idx="11"/>
          </p:nvPr>
        </p:nvSpPr>
        <p:spPr/>
        <p:txBody>
          <a:bodyPr/>
          <a:lstStyle/>
          <a:p>
            <a:pPr marL="0" marR="0" lvl="0" indent="0" algn="ctr" defTabSz="1007943" rtl="0" eaLnBrk="1" fontAlgn="base" latinLnBrk="0" hangingPunct="0">
              <a:lnSpc>
                <a:spcPct val="100000"/>
              </a:lnSpc>
              <a:spcBef>
                <a:spcPct val="0"/>
              </a:spcBef>
              <a:spcAft>
                <a:spcPct val="0"/>
              </a:spcAft>
              <a:buClrTx/>
              <a:buSzTx/>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Arial"/>
                <a:ea typeface="+mn-ea"/>
                <a:cs typeface="Arial"/>
              </a:rPr>
              <a:t>CS/COE 1550 – Operating Systems – Sherif Khattab</a:t>
            </a:r>
          </a:p>
        </p:txBody>
      </p:sp>
      <p:sp>
        <p:nvSpPr>
          <p:cNvPr id="41" name="Slide Number Placeholder 5">
            <a:extLst>
              <a:ext uri="{FF2B5EF4-FFF2-40B4-BE49-F238E27FC236}">
                <a16:creationId xmlns:a16="http://schemas.microsoft.com/office/drawing/2014/main" id="{8B2F9FDC-8F0A-CC49-98A2-71FB6688BA80}"/>
              </a:ext>
            </a:extLst>
          </p:cNvPr>
          <p:cNvSpPr>
            <a:spLocks noGrp="1"/>
          </p:cNvSpPr>
          <p:nvPr>
            <p:ph type="sldNum" idx="12"/>
          </p:nvPr>
        </p:nvSpPr>
        <p:spPr/>
        <p:txBody>
          <a:bodyPr/>
          <a:lstStyle/>
          <a:p>
            <a:pPr marL="0" marR="0" lvl="0" indent="0" algn="r" defTabSz="1007943" rtl="0" eaLnBrk="1" fontAlgn="base" latinLnBrk="0" hangingPunct="0">
              <a:lnSpc>
                <a:spcPct val="100000"/>
              </a:lnSpc>
              <a:spcBef>
                <a:spcPct val="0"/>
              </a:spcBef>
              <a:spcAft>
                <a:spcPct val="0"/>
              </a:spcAft>
              <a:buClrTx/>
              <a:buSzTx/>
              <a:buFont typeface="Times New Roman" panose="02020603050405020304" pitchFamily="18" charset="0"/>
              <a:buNone/>
              <a:tabLst/>
              <a:defRPr/>
            </a:pPr>
            <a:fld id="{5435E664-CD88-A24A-80C1-346B69324EE1}" type="slidenum">
              <a:rPr kumimoji="0" lang="en-US" altLang="en-US" sz="1400" b="0" i="0" u="none" strike="noStrike" kern="1200" cap="none" spc="0" normalizeH="0" baseline="0" noProof="0">
                <a:ln>
                  <a:noFill/>
                </a:ln>
                <a:solidFill>
                  <a:srgbClr val="000000"/>
                </a:solidFill>
                <a:effectLst/>
                <a:uLnTx/>
                <a:uFillTx/>
                <a:latin typeface="Arial"/>
                <a:ea typeface="+mn-ea"/>
                <a:cs typeface="Arial"/>
              </a:rPr>
              <a:pPr marL="0" marR="0" lvl="0" indent="0" algn="r" defTabSz="1007943" rtl="0" eaLnBrk="1" fontAlgn="base" latinLnBrk="0" hangingPunct="0">
                <a:lnSpc>
                  <a:spcPct val="100000"/>
                </a:lnSpc>
                <a:spcBef>
                  <a:spcPct val="0"/>
                </a:spcBef>
                <a:spcAft>
                  <a:spcPct val="0"/>
                </a:spcAft>
                <a:buClrTx/>
                <a:buSzTx/>
                <a:buFont typeface="Times New Roman" panose="02020603050405020304" pitchFamily="18" charset="0"/>
                <a:buNone/>
                <a:tabLst/>
                <a:defRPr/>
              </a:pPr>
              <a:t>22</a:t>
            </a:fld>
            <a:endParaRPr kumimoji="0" lang="en-US" altLang="en-US" sz="1400" b="0" i="0" u="none" strike="noStrike" kern="1200" cap="none" spc="0" normalizeH="0" baseline="0" noProof="0">
              <a:ln>
                <a:noFill/>
              </a:ln>
              <a:solidFill>
                <a:srgbClr val="000000"/>
              </a:solidFill>
              <a:effectLst/>
              <a:uLnTx/>
              <a:uFillTx/>
              <a:latin typeface="Arial"/>
              <a:ea typeface="+mn-ea"/>
              <a:cs typeface="Arial"/>
            </a:endParaRPr>
          </a:p>
        </p:txBody>
      </p:sp>
      <p:grpSp>
        <p:nvGrpSpPr>
          <p:cNvPr id="113668" name="Group 4">
            <a:extLst>
              <a:ext uri="{FF2B5EF4-FFF2-40B4-BE49-F238E27FC236}">
                <a16:creationId xmlns:a16="http://schemas.microsoft.com/office/drawing/2014/main" id="{5DF82652-35F2-D940-8DB8-E6E774A60750}"/>
              </a:ext>
            </a:extLst>
          </p:cNvPr>
          <p:cNvGrpSpPr>
            <a:grpSpLocks/>
          </p:cNvGrpSpPr>
          <p:nvPr/>
        </p:nvGrpSpPr>
        <p:grpSpPr bwMode="auto">
          <a:xfrm>
            <a:off x="4032355" y="4031828"/>
            <a:ext cx="1847921" cy="2971373"/>
            <a:chOff x="2304" y="2304"/>
            <a:chExt cx="1056" cy="1698"/>
          </a:xfrm>
        </p:grpSpPr>
        <p:sp>
          <p:nvSpPr>
            <p:cNvPr id="113669" name="Rectangle 5">
              <a:extLst>
                <a:ext uri="{FF2B5EF4-FFF2-40B4-BE49-F238E27FC236}">
                  <a16:creationId xmlns:a16="http://schemas.microsoft.com/office/drawing/2014/main" id="{3D691FCC-E6AD-1948-A18A-99E583F87C40}"/>
                </a:ext>
              </a:extLst>
            </p:cNvPr>
            <p:cNvSpPr>
              <a:spLocks noChangeArrowheads="1"/>
            </p:cNvSpPr>
            <p:nvPr/>
          </p:nvSpPr>
          <p:spPr bwMode="auto">
            <a:xfrm>
              <a:off x="2304" y="2304"/>
              <a:ext cx="1056" cy="1296"/>
            </a:xfrm>
            <a:prstGeom prst="rect">
              <a:avLst/>
            </a:prstGeom>
            <a:solidFill>
              <a:schemeClr val="bg1"/>
            </a:solidFill>
            <a:ln w="12700" cap="rnd">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205" b="0" i="0" u="none" strike="noStrike" kern="1200" cap="none" spc="0" normalizeH="0" baseline="0" noProof="0">
                <a:ln>
                  <a:noFill/>
                </a:ln>
                <a:solidFill>
                  <a:srgbClr val="000000"/>
                </a:solidFill>
                <a:effectLst/>
                <a:uLnTx/>
                <a:uFillTx/>
                <a:latin typeface="Helvetica" pitchFamily="2" charset="0"/>
                <a:ea typeface="+mn-ea"/>
                <a:cs typeface="Arial"/>
              </a:endParaRPr>
            </a:p>
          </p:txBody>
        </p:sp>
        <p:sp>
          <p:nvSpPr>
            <p:cNvPr id="113670" name="Text Box 6">
              <a:extLst>
                <a:ext uri="{FF2B5EF4-FFF2-40B4-BE49-F238E27FC236}">
                  <a16:creationId xmlns:a16="http://schemas.microsoft.com/office/drawing/2014/main" id="{B380534E-6F78-C245-8D5B-432FD48FAA02}"/>
                </a:ext>
              </a:extLst>
            </p:cNvPr>
            <p:cNvSpPr txBox="1">
              <a:spLocks noChangeArrowheads="1"/>
            </p:cNvSpPr>
            <p:nvPr/>
          </p:nvSpPr>
          <p:spPr bwMode="auto">
            <a:xfrm>
              <a:off x="2451" y="3600"/>
              <a:ext cx="792"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Helvetica" pitchFamily="2" charset="0"/>
                  <a:ea typeface="+mn-ea"/>
                  <a:cs typeface="Arial"/>
                </a:rPr>
                <a:t>B and D at</a:t>
              </a:r>
            </a:p>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Helvetica" pitchFamily="2" charset="0"/>
                  <a:ea typeface="+mn-ea"/>
                  <a:cs typeface="Arial"/>
                </a:rPr>
                <a:t>barrier</a:t>
              </a:r>
            </a:p>
          </p:txBody>
        </p:sp>
        <p:sp>
          <p:nvSpPr>
            <p:cNvPr id="113671" name="Rectangle 7">
              <a:extLst>
                <a:ext uri="{FF2B5EF4-FFF2-40B4-BE49-F238E27FC236}">
                  <a16:creationId xmlns:a16="http://schemas.microsoft.com/office/drawing/2014/main" id="{5AE6E697-84DA-A449-A75E-80E6838990C3}"/>
                </a:ext>
              </a:extLst>
            </p:cNvPr>
            <p:cNvSpPr>
              <a:spLocks noChangeArrowheads="1"/>
            </p:cNvSpPr>
            <p:nvPr/>
          </p:nvSpPr>
          <p:spPr bwMode="auto">
            <a:xfrm>
              <a:off x="2832" y="2352"/>
              <a:ext cx="96" cy="1200"/>
            </a:xfrm>
            <a:prstGeom prst="rect">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205" b="0" i="0" u="none" strike="noStrike" kern="1200" cap="none" spc="0" normalizeH="0" baseline="0" noProof="0">
                <a:ln>
                  <a:noFill/>
                </a:ln>
                <a:solidFill>
                  <a:srgbClr val="000000"/>
                </a:solidFill>
                <a:effectLst/>
                <a:uLnTx/>
                <a:uFillTx/>
                <a:latin typeface="Helvetica" pitchFamily="2" charset="0"/>
                <a:ea typeface="+mn-ea"/>
                <a:cs typeface="Arial"/>
              </a:endParaRPr>
            </a:p>
          </p:txBody>
        </p:sp>
        <p:sp>
          <p:nvSpPr>
            <p:cNvPr id="113672" name="Oval 8">
              <a:extLst>
                <a:ext uri="{FF2B5EF4-FFF2-40B4-BE49-F238E27FC236}">
                  <a16:creationId xmlns:a16="http://schemas.microsoft.com/office/drawing/2014/main" id="{063126FF-8C4C-A841-BA93-5172AE0A2480}"/>
                </a:ext>
              </a:extLst>
            </p:cNvPr>
            <p:cNvSpPr>
              <a:spLocks noChangeArrowheads="1"/>
            </p:cNvSpPr>
            <p:nvPr/>
          </p:nvSpPr>
          <p:spPr bwMode="auto">
            <a:xfrm>
              <a:off x="2496" y="2352"/>
              <a:ext cx="240" cy="24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Helvetica" pitchFamily="2" charset="0"/>
                  <a:ea typeface="+mn-ea"/>
                  <a:cs typeface="Arial"/>
                </a:rPr>
                <a:t>A</a:t>
              </a:r>
            </a:p>
          </p:txBody>
        </p:sp>
        <p:sp>
          <p:nvSpPr>
            <p:cNvPr id="113673" name="Oval 9">
              <a:extLst>
                <a:ext uri="{FF2B5EF4-FFF2-40B4-BE49-F238E27FC236}">
                  <a16:creationId xmlns:a16="http://schemas.microsoft.com/office/drawing/2014/main" id="{183C1A56-43C7-8744-BE14-B29E19641CCA}"/>
                </a:ext>
              </a:extLst>
            </p:cNvPr>
            <p:cNvSpPr>
              <a:spLocks noChangeArrowheads="1"/>
            </p:cNvSpPr>
            <p:nvPr/>
          </p:nvSpPr>
          <p:spPr bwMode="auto">
            <a:xfrm>
              <a:off x="2736" y="2640"/>
              <a:ext cx="240" cy="24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Helvetica" pitchFamily="2" charset="0"/>
                  <a:ea typeface="+mn-ea"/>
                  <a:cs typeface="Arial"/>
                </a:rPr>
                <a:t>B</a:t>
              </a:r>
            </a:p>
          </p:txBody>
        </p:sp>
        <p:sp>
          <p:nvSpPr>
            <p:cNvPr id="113674" name="Oval 10">
              <a:extLst>
                <a:ext uri="{FF2B5EF4-FFF2-40B4-BE49-F238E27FC236}">
                  <a16:creationId xmlns:a16="http://schemas.microsoft.com/office/drawing/2014/main" id="{010B4514-03DB-8D4A-B368-968930E8719E}"/>
                </a:ext>
              </a:extLst>
            </p:cNvPr>
            <p:cNvSpPr>
              <a:spLocks noChangeArrowheads="1"/>
            </p:cNvSpPr>
            <p:nvPr/>
          </p:nvSpPr>
          <p:spPr bwMode="auto">
            <a:xfrm>
              <a:off x="2400" y="2928"/>
              <a:ext cx="240" cy="24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Helvetica" pitchFamily="2" charset="0"/>
                  <a:ea typeface="+mn-ea"/>
                  <a:cs typeface="Arial"/>
                </a:rPr>
                <a:t>C</a:t>
              </a:r>
            </a:p>
          </p:txBody>
        </p:sp>
        <p:sp>
          <p:nvSpPr>
            <p:cNvPr id="113675" name="Oval 11">
              <a:extLst>
                <a:ext uri="{FF2B5EF4-FFF2-40B4-BE49-F238E27FC236}">
                  <a16:creationId xmlns:a16="http://schemas.microsoft.com/office/drawing/2014/main" id="{706B7674-B559-E549-9B1A-68D536650F2E}"/>
                </a:ext>
              </a:extLst>
            </p:cNvPr>
            <p:cNvSpPr>
              <a:spLocks noChangeArrowheads="1"/>
            </p:cNvSpPr>
            <p:nvPr/>
          </p:nvSpPr>
          <p:spPr bwMode="auto">
            <a:xfrm>
              <a:off x="2736" y="3216"/>
              <a:ext cx="240" cy="24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Helvetica" pitchFamily="2" charset="0"/>
                  <a:ea typeface="+mn-ea"/>
                  <a:cs typeface="Arial"/>
                </a:rPr>
                <a:t>D</a:t>
              </a:r>
            </a:p>
          </p:txBody>
        </p:sp>
      </p:grpSp>
      <p:grpSp>
        <p:nvGrpSpPr>
          <p:cNvPr id="113676" name="Group 12">
            <a:extLst>
              <a:ext uri="{FF2B5EF4-FFF2-40B4-BE49-F238E27FC236}">
                <a16:creationId xmlns:a16="http://schemas.microsoft.com/office/drawing/2014/main" id="{947C7DF1-A321-734F-A39B-680648C9D32B}"/>
              </a:ext>
            </a:extLst>
          </p:cNvPr>
          <p:cNvGrpSpPr>
            <a:grpSpLocks/>
          </p:cNvGrpSpPr>
          <p:nvPr/>
        </p:nvGrpSpPr>
        <p:grpSpPr bwMode="auto">
          <a:xfrm>
            <a:off x="6034272" y="4031828"/>
            <a:ext cx="1021957" cy="2971373"/>
            <a:chOff x="3448" y="2304"/>
            <a:chExt cx="584" cy="1698"/>
          </a:xfrm>
        </p:grpSpPr>
        <p:sp>
          <p:nvSpPr>
            <p:cNvPr id="113677" name="Rectangle 13">
              <a:extLst>
                <a:ext uri="{FF2B5EF4-FFF2-40B4-BE49-F238E27FC236}">
                  <a16:creationId xmlns:a16="http://schemas.microsoft.com/office/drawing/2014/main" id="{0C542A7D-6B2F-A847-BA7F-B52FE810AC6E}"/>
                </a:ext>
              </a:extLst>
            </p:cNvPr>
            <p:cNvSpPr>
              <a:spLocks noChangeArrowheads="1"/>
            </p:cNvSpPr>
            <p:nvPr/>
          </p:nvSpPr>
          <p:spPr bwMode="auto">
            <a:xfrm>
              <a:off x="3456" y="2304"/>
              <a:ext cx="576" cy="1296"/>
            </a:xfrm>
            <a:prstGeom prst="rect">
              <a:avLst/>
            </a:prstGeom>
            <a:solidFill>
              <a:schemeClr val="bg1"/>
            </a:solidFill>
            <a:ln w="12700" cap="rnd">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205" b="0" i="0" u="none" strike="noStrike" kern="1200" cap="none" spc="0" normalizeH="0" baseline="0" noProof="0">
                <a:ln>
                  <a:noFill/>
                </a:ln>
                <a:solidFill>
                  <a:srgbClr val="000000"/>
                </a:solidFill>
                <a:effectLst/>
                <a:uLnTx/>
                <a:uFillTx/>
                <a:latin typeface="Helvetica" pitchFamily="2" charset="0"/>
                <a:ea typeface="+mn-ea"/>
                <a:cs typeface="Arial"/>
              </a:endParaRPr>
            </a:p>
          </p:txBody>
        </p:sp>
        <p:sp>
          <p:nvSpPr>
            <p:cNvPr id="113678" name="Text Box 14">
              <a:extLst>
                <a:ext uri="{FF2B5EF4-FFF2-40B4-BE49-F238E27FC236}">
                  <a16:creationId xmlns:a16="http://schemas.microsoft.com/office/drawing/2014/main" id="{609D6B3D-9AE2-C245-A097-B6D5C62213A4}"/>
                </a:ext>
              </a:extLst>
            </p:cNvPr>
            <p:cNvSpPr txBox="1">
              <a:spLocks noChangeArrowheads="1"/>
            </p:cNvSpPr>
            <p:nvPr/>
          </p:nvSpPr>
          <p:spPr bwMode="auto">
            <a:xfrm>
              <a:off x="3448" y="3600"/>
              <a:ext cx="525"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Helvetica" pitchFamily="2" charset="0"/>
                  <a:ea typeface="+mn-ea"/>
                  <a:cs typeface="Arial"/>
                </a:rPr>
                <a:t>All at</a:t>
              </a:r>
            </a:p>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Helvetica" pitchFamily="2" charset="0"/>
                  <a:ea typeface="+mn-ea"/>
                  <a:cs typeface="Arial"/>
                </a:rPr>
                <a:t>barrier</a:t>
              </a:r>
            </a:p>
          </p:txBody>
        </p:sp>
        <p:sp>
          <p:nvSpPr>
            <p:cNvPr id="113679" name="Rectangle 15">
              <a:extLst>
                <a:ext uri="{FF2B5EF4-FFF2-40B4-BE49-F238E27FC236}">
                  <a16:creationId xmlns:a16="http://schemas.microsoft.com/office/drawing/2014/main" id="{0F369217-49B4-BE43-9AA8-36CDC3B76480}"/>
                </a:ext>
              </a:extLst>
            </p:cNvPr>
            <p:cNvSpPr>
              <a:spLocks noChangeArrowheads="1"/>
            </p:cNvSpPr>
            <p:nvPr/>
          </p:nvSpPr>
          <p:spPr bwMode="auto">
            <a:xfrm>
              <a:off x="3744" y="2352"/>
              <a:ext cx="96" cy="1200"/>
            </a:xfrm>
            <a:prstGeom prst="rect">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205" b="0" i="0" u="none" strike="noStrike" kern="1200" cap="none" spc="0" normalizeH="0" baseline="0" noProof="0">
                <a:ln>
                  <a:noFill/>
                </a:ln>
                <a:solidFill>
                  <a:srgbClr val="000000"/>
                </a:solidFill>
                <a:effectLst/>
                <a:uLnTx/>
                <a:uFillTx/>
                <a:latin typeface="Helvetica" pitchFamily="2" charset="0"/>
                <a:ea typeface="+mn-ea"/>
                <a:cs typeface="Arial"/>
              </a:endParaRPr>
            </a:p>
          </p:txBody>
        </p:sp>
        <p:sp>
          <p:nvSpPr>
            <p:cNvPr id="113680" name="Oval 16">
              <a:extLst>
                <a:ext uri="{FF2B5EF4-FFF2-40B4-BE49-F238E27FC236}">
                  <a16:creationId xmlns:a16="http://schemas.microsoft.com/office/drawing/2014/main" id="{3A20F2C3-CDA0-524D-A119-7B6A9DE46638}"/>
                </a:ext>
              </a:extLst>
            </p:cNvPr>
            <p:cNvSpPr>
              <a:spLocks noChangeArrowheads="1"/>
            </p:cNvSpPr>
            <p:nvPr/>
          </p:nvSpPr>
          <p:spPr bwMode="auto">
            <a:xfrm>
              <a:off x="3648" y="2352"/>
              <a:ext cx="240" cy="240"/>
            </a:xfrm>
            <a:prstGeom prst="ellipse">
              <a:avLst/>
            </a:prstGeom>
            <a:solidFill>
              <a:srgbClr val="ED18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Helvetica" pitchFamily="2" charset="0"/>
                  <a:ea typeface="+mn-ea"/>
                  <a:cs typeface="Arial"/>
                </a:rPr>
                <a:t>A</a:t>
              </a:r>
            </a:p>
          </p:txBody>
        </p:sp>
        <p:sp>
          <p:nvSpPr>
            <p:cNvPr id="113681" name="Oval 17">
              <a:extLst>
                <a:ext uri="{FF2B5EF4-FFF2-40B4-BE49-F238E27FC236}">
                  <a16:creationId xmlns:a16="http://schemas.microsoft.com/office/drawing/2014/main" id="{BDEF3EA7-2795-E244-B31E-AC3732E37794}"/>
                </a:ext>
              </a:extLst>
            </p:cNvPr>
            <p:cNvSpPr>
              <a:spLocks noChangeArrowheads="1"/>
            </p:cNvSpPr>
            <p:nvPr/>
          </p:nvSpPr>
          <p:spPr bwMode="auto">
            <a:xfrm>
              <a:off x="3648" y="2640"/>
              <a:ext cx="240" cy="240"/>
            </a:xfrm>
            <a:prstGeom prst="ellipse">
              <a:avLst/>
            </a:prstGeom>
            <a:solidFill>
              <a:srgbClr val="ED18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Helvetica" pitchFamily="2" charset="0"/>
                  <a:ea typeface="+mn-ea"/>
                  <a:cs typeface="Arial"/>
                </a:rPr>
                <a:t>B</a:t>
              </a:r>
            </a:p>
          </p:txBody>
        </p:sp>
        <p:sp>
          <p:nvSpPr>
            <p:cNvPr id="113682" name="Oval 18">
              <a:extLst>
                <a:ext uri="{FF2B5EF4-FFF2-40B4-BE49-F238E27FC236}">
                  <a16:creationId xmlns:a16="http://schemas.microsoft.com/office/drawing/2014/main" id="{44AECA8F-4C1F-8243-A745-72D13E5B3394}"/>
                </a:ext>
              </a:extLst>
            </p:cNvPr>
            <p:cNvSpPr>
              <a:spLocks noChangeArrowheads="1"/>
            </p:cNvSpPr>
            <p:nvPr/>
          </p:nvSpPr>
          <p:spPr bwMode="auto">
            <a:xfrm>
              <a:off x="3648" y="2928"/>
              <a:ext cx="240" cy="240"/>
            </a:xfrm>
            <a:prstGeom prst="ellipse">
              <a:avLst/>
            </a:prstGeom>
            <a:solidFill>
              <a:srgbClr val="ED18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Helvetica" pitchFamily="2" charset="0"/>
                  <a:ea typeface="+mn-ea"/>
                  <a:cs typeface="Arial"/>
                </a:rPr>
                <a:t>C</a:t>
              </a:r>
            </a:p>
          </p:txBody>
        </p:sp>
        <p:sp>
          <p:nvSpPr>
            <p:cNvPr id="113683" name="Oval 19">
              <a:extLst>
                <a:ext uri="{FF2B5EF4-FFF2-40B4-BE49-F238E27FC236}">
                  <a16:creationId xmlns:a16="http://schemas.microsoft.com/office/drawing/2014/main" id="{D4044387-3196-2E4F-B87C-2621F7F17AF3}"/>
                </a:ext>
              </a:extLst>
            </p:cNvPr>
            <p:cNvSpPr>
              <a:spLocks noChangeArrowheads="1"/>
            </p:cNvSpPr>
            <p:nvPr/>
          </p:nvSpPr>
          <p:spPr bwMode="auto">
            <a:xfrm>
              <a:off x="3648" y="3216"/>
              <a:ext cx="240" cy="240"/>
            </a:xfrm>
            <a:prstGeom prst="ellipse">
              <a:avLst/>
            </a:prstGeom>
            <a:solidFill>
              <a:srgbClr val="ED181E"/>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Helvetica" pitchFamily="2" charset="0"/>
                  <a:ea typeface="+mn-ea"/>
                  <a:cs typeface="Arial"/>
                </a:rPr>
                <a:t>D</a:t>
              </a:r>
            </a:p>
          </p:txBody>
        </p:sp>
      </p:grpSp>
      <p:grpSp>
        <p:nvGrpSpPr>
          <p:cNvPr id="113684" name="Group 20">
            <a:extLst>
              <a:ext uri="{FF2B5EF4-FFF2-40B4-BE49-F238E27FC236}">
                <a16:creationId xmlns:a16="http://schemas.microsoft.com/office/drawing/2014/main" id="{BA5133D5-3091-8344-B871-6C3CAA621E02}"/>
              </a:ext>
            </a:extLst>
          </p:cNvPr>
          <p:cNvGrpSpPr>
            <a:grpSpLocks/>
          </p:cNvGrpSpPr>
          <p:nvPr/>
        </p:nvGrpSpPr>
        <p:grpSpPr bwMode="auto">
          <a:xfrm>
            <a:off x="7036979" y="4031828"/>
            <a:ext cx="1977416" cy="2971373"/>
            <a:chOff x="4021" y="2304"/>
            <a:chExt cx="1130" cy="1698"/>
          </a:xfrm>
        </p:grpSpPr>
        <p:sp>
          <p:nvSpPr>
            <p:cNvPr id="113685" name="Rectangle 21">
              <a:extLst>
                <a:ext uri="{FF2B5EF4-FFF2-40B4-BE49-F238E27FC236}">
                  <a16:creationId xmlns:a16="http://schemas.microsoft.com/office/drawing/2014/main" id="{4FBF6428-FD07-FE46-8E61-8E194EA2B91B}"/>
                </a:ext>
              </a:extLst>
            </p:cNvPr>
            <p:cNvSpPr>
              <a:spLocks noChangeArrowheads="1"/>
            </p:cNvSpPr>
            <p:nvPr/>
          </p:nvSpPr>
          <p:spPr bwMode="auto">
            <a:xfrm>
              <a:off x="4080" y="2304"/>
              <a:ext cx="1008" cy="1296"/>
            </a:xfrm>
            <a:prstGeom prst="rect">
              <a:avLst/>
            </a:prstGeom>
            <a:solidFill>
              <a:schemeClr val="bg1"/>
            </a:solidFill>
            <a:ln w="12700" cap="rnd">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205" b="0" i="0" u="none" strike="noStrike" kern="1200" cap="none" spc="0" normalizeH="0" baseline="0" noProof="0">
                <a:ln>
                  <a:noFill/>
                </a:ln>
                <a:solidFill>
                  <a:srgbClr val="000000"/>
                </a:solidFill>
                <a:effectLst/>
                <a:uLnTx/>
                <a:uFillTx/>
                <a:latin typeface="Helvetica" pitchFamily="2" charset="0"/>
                <a:ea typeface="+mn-ea"/>
                <a:cs typeface="Arial"/>
              </a:endParaRPr>
            </a:p>
          </p:txBody>
        </p:sp>
        <p:sp>
          <p:nvSpPr>
            <p:cNvPr id="113686" name="Text Box 22">
              <a:extLst>
                <a:ext uri="{FF2B5EF4-FFF2-40B4-BE49-F238E27FC236}">
                  <a16:creationId xmlns:a16="http://schemas.microsoft.com/office/drawing/2014/main" id="{F09F22D4-A8E8-8842-A50B-B0FF1B7B6017}"/>
                </a:ext>
              </a:extLst>
            </p:cNvPr>
            <p:cNvSpPr txBox="1">
              <a:spLocks noChangeArrowheads="1"/>
            </p:cNvSpPr>
            <p:nvPr/>
          </p:nvSpPr>
          <p:spPr bwMode="auto">
            <a:xfrm>
              <a:off x="4021" y="3600"/>
              <a:ext cx="1130"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Helvetica" pitchFamily="2" charset="0"/>
                  <a:ea typeface="+mn-ea"/>
                  <a:cs typeface="Arial"/>
                </a:rPr>
                <a:t>Barrier releases</a:t>
              </a:r>
              <a:br>
                <a:rPr kumimoji="0" lang="en-US" altLang="en-US" sz="1984" b="0" i="0" u="none" strike="noStrike" kern="1200" cap="none" spc="0" normalizeH="0" baseline="0" noProof="0">
                  <a:ln>
                    <a:noFill/>
                  </a:ln>
                  <a:solidFill>
                    <a:srgbClr val="000000"/>
                  </a:solidFill>
                  <a:effectLst/>
                  <a:uLnTx/>
                  <a:uFillTx/>
                  <a:latin typeface="Helvetica"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Helvetica" pitchFamily="2" charset="0"/>
                  <a:ea typeface="+mn-ea"/>
                  <a:cs typeface="Arial"/>
                </a:rPr>
                <a:t>all processes</a:t>
              </a:r>
            </a:p>
          </p:txBody>
        </p:sp>
        <p:sp>
          <p:nvSpPr>
            <p:cNvPr id="113687" name="Rectangle 23">
              <a:extLst>
                <a:ext uri="{FF2B5EF4-FFF2-40B4-BE49-F238E27FC236}">
                  <a16:creationId xmlns:a16="http://schemas.microsoft.com/office/drawing/2014/main" id="{1196C6AB-AC06-6146-B3B4-37ED940F4A93}"/>
                </a:ext>
              </a:extLst>
            </p:cNvPr>
            <p:cNvSpPr>
              <a:spLocks noChangeArrowheads="1"/>
            </p:cNvSpPr>
            <p:nvPr/>
          </p:nvSpPr>
          <p:spPr bwMode="auto">
            <a:xfrm>
              <a:off x="4368" y="2352"/>
              <a:ext cx="96" cy="1200"/>
            </a:xfrm>
            <a:prstGeom prst="rect">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205" b="0" i="0" u="none" strike="noStrike" kern="1200" cap="none" spc="0" normalizeH="0" baseline="0" noProof="0">
                <a:ln>
                  <a:noFill/>
                </a:ln>
                <a:solidFill>
                  <a:srgbClr val="000000"/>
                </a:solidFill>
                <a:effectLst/>
                <a:uLnTx/>
                <a:uFillTx/>
                <a:latin typeface="Helvetica" pitchFamily="2" charset="0"/>
                <a:ea typeface="+mn-ea"/>
                <a:cs typeface="Arial"/>
              </a:endParaRPr>
            </a:p>
          </p:txBody>
        </p:sp>
        <p:sp>
          <p:nvSpPr>
            <p:cNvPr id="113688" name="Oval 24">
              <a:extLst>
                <a:ext uri="{FF2B5EF4-FFF2-40B4-BE49-F238E27FC236}">
                  <a16:creationId xmlns:a16="http://schemas.microsoft.com/office/drawing/2014/main" id="{FA90CC6D-E3C6-DC45-BC18-C35A5284A4B5}"/>
                </a:ext>
              </a:extLst>
            </p:cNvPr>
            <p:cNvSpPr>
              <a:spLocks noChangeArrowheads="1"/>
            </p:cNvSpPr>
            <p:nvPr/>
          </p:nvSpPr>
          <p:spPr bwMode="auto">
            <a:xfrm>
              <a:off x="4464" y="2352"/>
              <a:ext cx="240" cy="24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Helvetica" pitchFamily="2" charset="0"/>
                  <a:ea typeface="+mn-ea"/>
                  <a:cs typeface="Arial"/>
                </a:rPr>
                <a:t>A</a:t>
              </a:r>
            </a:p>
          </p:txBody>
        </p:sp>
        <p:sp>
          <p:nvSpPr>
            <p:cNvPr id="113689" name="Oval 25">
              <a:extLst>
                <a:ext uri="{FF2B5EF4-FFF2-40B4-BE49-F238E27FC236}">
                  <a16:creationId xmlns:a16="http://schemas.microsoft.com/office/drawing/2014/main" id="{F7E7202E-D5D3-A747-9D1B-F7FC160AD007}"/>
                </a:ext>
              </a:extLst>
            </p:cNvPr>
            <p:cNvSpPr>
              <a:spLocks noChangeArrowheads="1"/>
            </p:cNvSpPr>
            <p:nvPr/>
          </p:nvSpPr>
          <p:spPr bwMode="auto">
            <a:xfrm>
              <a:off x="4464" y="2640"/>
              <a:ext cx="240" cy="24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Helvetica" pitchFamily="2" charset="0"/>
                  <a:ea typeface="+mn-ea"/>
                  <a:cs typeface="Arial"/>
                </a:rPr>
                <a:t>B</a:t>
              </a:r>
            </a:p>
          </p:txBody>
        </p:sp>
        <p:sp>
          <p:nvSpPr>
            <p:cNvPr id="113690" name="Oval 26">
              <a:extLst>
                <a:ext uri="{FF2B5EF4-FFF2-40B4-BE49-F238E27FC236}">
                  <a16:creationId xmlns:a16="http://schemas.microsoft.com/office/drawing/2014/main" id="{6F500A15-5B13-334D-9A91-DE6F33595E63}"/>
                </a:ext>
              </a:extLst>
            </p:cNvPr>
            <p:cNvSpPr>
              <a:spLocks noChangeArrowheads="1"/>
            </p:cNvSpPr>
            <p:nvPr/>
          </p:nvSpPr>
          <p:spPr bwMode="auto">
            <a:xfrm>
              <a:off x="4464" y="2928"/>
              <a:ext cx="240" cy="24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Helvetica" pitchFamily="2" charset="0"/>
                  <a:ea typeface="+mn-ea"/>
                  <a:cs typeface="Arial"/>
                </a:rPr>
                <a:t>C</a:t>
              </a:r>
            </a:p>
          </p:txBody>
        </p:sp>
        <p:sp>
          <p:nvSpPr>
            <p:cNvPr id="113691" name="Oval 27">
              <a:extLst>
                <a:ext uri="{FF2B5EF4-FFF2-40B4-BE49-F238E27FC236}">
                  <a16:creationId xmlns:a16="http://schemas.microsoft.com/office/drawing/2014/main" id="{8E40E6A0-180A-A140-AA4D-145E8A8EC746}"/>
                </a:ext>
              </a:extLst>
            </p:cNvPr>
            <p:cNvSpPr>
              <a:spLocks noChangeArrowheads="1"/>
            </p:cNvSpPr>
            <p:nvPr/>
          </p:nvSpPr>
          <p:spPr bwMode="auto">
            <a:xfrm>
              <a:off x="4464" y="3216"/>
              <a:ext cx="240" cy="24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Helvetica" pitchFamily="2" charset="0"/>
                  <a:ea typeface="+mn-ea"/>
                  <a:cs typeface="Arial"/>
                </a:rPr>
                <a:t>D</a:t>
              </a:r>
            </a:p>
          </p:txBody>
        </p:sp>
      </p:grpSp>
      <p:grpSp>
        <p:nvGrpSpPr>
          <p:cNvPr id="113692" name="Group 28">
            <a:extLst>
              <a:ext uri="{FF2B5EF4-FFF2-40B4-BE49-F238E27FC236}">
                <a16:creationId xmlns:a16="http://schemas.microsoft.com/office/drawing/2014/main" id="{8B52787E-F13C-F64A-95FC-73E1D8619421}"/>
              </a:ext>
            </a:extLst>
          </p:cNvPr>
          <p:cNvGrpSpPr>
            <a:grpSpLocks/>
          </p:cNvGrpSpPr>
          <p:nvPr/>
        </p:nvGrpSpPr>
        <p:grpSpPr bwMode="auto">
          <a:xfrm>
            <a:off x="1008486" y="4031828"/>
            <a:ext cx="2836628" cy="2971373"/>
            <a:chOff x="576" y="2304"/>
            <a:chExt cx="1621" cy="1698"/>
          </a:xfrm>
        </p:grpSpPr>
        <p:sp>
          <p:nvSpPr>
            <p:cNvPr id="113693" name="Rectangle 29">
              <a:extLst>
                <a:ext uri="{FF2B5EF4-FFF2-40B4-BE49-F238E27FC236}">
                  <a16:creationId xmlns:a16="http://schemas.microsoft.com/office/drawing/2014/main" id="{75BC1CE1-4DB5-F844-8D3E-60A78B8FC2BB}"/>
                </a:ext>
              </a:extLst>
            </p:cNvPr>
            <p:cNvSpPr>
              <a:spLocks noChangeArrowheads="1"/>
            </p:cNvSpPr>
            <p:nvPr/>
          </p:nvSpPr>
          <p:spPr bwMode="auto">
            <a:xfrm>
              <a:off x="576" y="2304"/>
              <a:ext cx="1584" cy="1296"/>
            </a:xfrm>
            <a:prstGeom prst="rect">
              <a:avLst/>
            </a:prstGeom>
            <a:solidFill>
              <a:schemeClr val="bg1"/>
            </a:solidFill>
            <a:ln w="12700" cap="rnd">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205" b="0" i="0" u="none" strike="noStrike" kern="1200" cap="none" spc="0" normalizeH="0" baseline="0" noProof="0">
                <a:ln>
                  <a:noFill/>
                </a:ln>
                <a:solidFill>
                  <a:srgbClr val="000000"/>
                </a:solidFill>
                <a:effectLst/>
                <a:uLnTx/>
                <a:uFillTx/>
                <a:latin typeface="Helvetica" pitchFamily="2" charset="0"/>
                <a:ea typeface="+mn-ea"/>
                <a:cs typeface="Arial"/>
              </a:endParaRPr>
            </a:p>
          </p:txBody>
        </p:sp>
        <p:sp>
          <p:nvSpPr>
            <p:cNvPr id="113694" name="Text Box 30">
              <a:extLst>
                <a:ext uri="{FF2B5EF4-FFF2-40B4-BE49-F238E27FC236}">
                  <a16:creationId xmlns:a16="http://schemas.microsoft.com/office/drawing/2014/main" id="{3F01AD55-B3DA-6E4B-874D-F9F81B8CEFB6}"/>
                </a:ext>
              </a:extLst>
            </p:cNvPr>
            <p:cNvSpPr txBox="1">
              <a:spLocks noChangeArrowheads="1"/>
            </p:cNvSpPr>
            <p:nvPr/>
          </p:nvSpPr>
          <p:spPr bwMode="auto">
            <a:xfrm>
              <a:off x="576" y="3600"/>
              <a:ext cx="1621"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Helvetica" pitchFamily="2" charset="0"/>
                  <a:ea typeface="+mn-ea"/>
                  <a:cs typeface="Arial"/>
                </a:rPr>
                <a:t>Processes approaching</a:t>
              </a:r>
            </a:p>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Helvetica" pitchFamily="2" charset="0"/>
                  <a:ea typeface="+mn-ea"/>
                  <a:cs typeface="Arial"/>
                </a:rPr>
                <a:t>barrier</a:t>
              </a:r>
            </a:p>
          </p:txBody>
        </p:sp>
        <p:sp>
          <p:nvSpPr>
            <p:cNvPr id="113695" name="Rectangle 31">
              <a:extLst>
                <a:ext uri="{FF2B5EF4-FFF2-40B4-BE49-F238E27FC236}">
                  <a16:creationId xmlns:a16="http://schemas.microsoft.com/office/drawing/2014/main" id="{B3C7818A-9093-D348-B3DC-24B2225654C9}"/>
                </a:ext>
              </a:extLst>
            </p:cNvPr>
            <p:cNvSpPr>
              <a:spLocks noChangeArrowheads="1"/>
            </p:cNvSpPr>
            <p:nvPr/>
          </p:nvSpPr>
          <p:spPr bwMode="auto">
            <a:xfrm>
              <a:off x="1632" y="2352"/>
              <a:ext cx="96" cy="1200"/>
            </a:xfrm>
            <a:prstGeom prst="rect">
              <a:avLst/>
            </a:prstGeom>
            <a:solidFill>
              <a:srgbClr val="0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205" b="0" i="0" u="none" strike="noStrike" kern="1200" cap="none" spc="0" normalizeH="0" baseline="0" noProof="0">
                <a:ln>
                  <a:noFill/>
                </a:ln>
                <a:solidFill>
                  <a:srgbClr val="000000"/>
                </a:solidFill>
                <a:effectLst/>
                <a:uLnTx/>
                <a:uFillTx/>
                <a:latin typeface="Helvetica" pitchFamily="2" charset="0"/>
                <a:ea typeface="+mn-ea"/>
                <a:cs typeface="Arial"/>
              </a:endParaRPr>
            </a:p>
          </p:txBody>
        </p:sp>
        <p:sp>
          <p:nvSpPr>
            <p:cNvPr id="113696" name="Oval 32">
              <a:extLst>
                <a:ext uri="{FF2B5EF4-FFF2-40B4-BE49-F238E27FC236}">
                  <a16:creationId xmlns:a16="http://schemas.microsoft.com/office/drawing/2014/main" id="{92B45288-C480-8741-BBA9-7045977B5727}"/>
                </a:ext>
              </a:extLst>
            </p:cNvPr>
            <p:cNvSpPr>
              <a:spLocks noChangeArrowheads="1"/>
            </p:cNvSpPr>
            <p:nvPr/>
          </p:nvSpPr>
          <p:spPr bwMode="auto">
            <a:xfrm>
              <a:off x="816" y="2352"/>
              <a:ext cx="240" cy="24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Helvetica" pitchFamily="2" charset="0"/>
                  <a:ea typeface="+mn-ea"/>
                  <a:cs typeface="Arial"/>
                </a:rPr>
                <a:t>A</a:t>
              </a:r>
            </a:p>
          </p:txBody>
        </p:sp>
        <p:sp>
          <p:nvSpPr>
            <p:cNvPr id="113697" name="Oval 33">
              <a:extLst>
                <a:ext uri="{FF2B5EF4-FFF2-40B4-BE49-F238E27FC236}">
                  <a16:creationId xmlns:a16="http://schemas.microsoft.com/office/drawing/2014/main" id="{9F9B1BA0-C5C0-5A4B-B0B3-1BBC15FAE454}"/>
                </a:ext>
              </a:extLst>
            </p:cNvPr>
            <p:cNvSpPr>
              <a:spLocks noChangeArrowheads="1"/>
            </p:cNvSpPr>
            <p:nvPr/>
          </p:nvSpPr>
          <p:spPr bwMode="auto">
            <a:xfrm>
              <a:off x="1056" y="2640"/>
              <a:ext cx="240" cy="24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Helvetica" pitchFamily="2" charset="0"/>
                  <a:ea typeface="+mn-ea"/>
                  <a:cs typeface="Arial"/>
                </a:rPr>
                <a:t>B</a:t>
              </a:r>
            </a:p>
          </p:txBody>
        </p:sp>
        <p:sp>
          <p:nvSpPr>
            <p:cNvPr id="113698" name="Oval 34">
              <a:extLst>
                <a:ext uri="{FF2B5EF4-FFF2-40B4-BE49-F238E27FC236}">
                  <a16:creationId xmlns:a16="http://schemas.microsoft.com/office/drawing/2014/main" id="{59745D42-FC42-D245-817B-F52B52850601}"/>
                </a:ext>
              </a:extLst>
            </p:cNvPr>
            <p:cNvSpPr>
              <a:spLocks noChangeArrowheads="1"/>
            </p:cNvSpPr>
            <p:nvPr/>
          </p:nvSpPr>
          <p:spPr bwMode="auto">
            <a:xfrm>
              <a:off x="912" y="2928"/>
              <a:ext cx="240" cy="24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Helvetica" pitchFamily="2" charset="0"/>
                  <a:ea typeface="+mn-ea"/>
                  <a:cs typeface="Arial"/>
                </a:rPr>
                <a:t>C</a:t>
              </a:r>
            </a:p>
          </p:txBody>
        </p:sp>
        <p:sp>
          <p:nvSpPr>
            <p:cNvPr id="113699" name="Oval 35">
              <a:extLst>
                <a:ext uri="{FF2B5EF4-FFF2-40B4-BE49-F238E27FC236}">
                  <a16:creationId xmlns:a16="http://schemas.microsoft.com/office/drawing/2014/main" id="{BF0010FA-FA7D-9B41-BECD-658A917A2019}"/>
                </a:ext>
              </a:extLst>
            </p:cNvPr>
            <p:cNvSpPr>
              <a:spLocks noChangeArrowheads="1"/>
            </p:cNvSpPr>
            <p:nvPr/>
          </p:nvSpPr>
          <p:spPr bwMode="auto">
            <a:xfrm>
              <a:off x="672" y="3216"/>
              <a:ext cx="240" cy="24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Helvetica" pitchFamily="2" charset="0"/>
                  <a:ea typeface="+mn-ea"/>
                  <a:cs typeface="Arial"/>
                </a:rPr>
                <a:t>D</a:t>
              </a:r>
            </a:p>
          </p:txBody>
        </p:sp>
        <p:sp>
          <p:nvSpPr>
            <p:cNvPr id="113700" name="Line 36">
              <a:extLst>
                <a:ext uri="{FF2B5EF4-FFF2-40B4-BE49-F238E27FC236}">
                  <a16:creationId xmlns:a16="http://schemas.microsoft.com/office/drawing/2014/main" id="{F08B638D-6957-914A-ADA7-554F098F1250}"/>
                </a:ext>
              </a:extLst>
            </p:cNvPr>
            <p:cNvSpPr>
              <a:spLocks noChangeShapeType="1"/>
            </p:cNvSpPr>
            <p:nvPr/>
          </p:nvSpPr>
          <p:spPr bwMode="auto">
            <a:xfrm>
              <a:off x="1056" y="2496"/>
              <a:ext cx="288" cy="0"/>
            </a:xfrm>
            <a:prstGeom prst="line">
              <a:avLst/>
            </a:prstGeom>
            <a:noFill/>
            <a:ln w="190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205" b="0" i="0" u="none" strike="noStrike" kern="1200" cap="none" spc="0" normalizeH="0" baseline="0" noProof="0">
                <a:ln>
                  <a:noFill/>
                </a:ln>
                <a:solidFill>
                  <a:srgbClr val="000000"/>
                </a:solidFill>
                <a:effectLst/>
                <a:uLnTx/>
                <a:uFillTx/>
                <a:latin typeface="Helvetica" pitchFamily="2" charset="0"/>
                <a:ea typeface="+mn-ea"/>
                <a:cs typeface="Arial"/>
              </a:endParaRPr>
            </a:p>
          </p:txBody>
        </p:sp>
        <p:sp>
          <p:nvSpPr>
            <p:cNvPr id="113701" name="Line 37">
              <a:extLst>
                <a:ext uri="{FF2B5EF4-FFF2-40B4-BE49-F238E27FC236}">
                  <a16:creationId xmlns:a16="http://schemas.microsoft.com/office/drawing/2014/main" id="{42682FC1-09D5-2B43-9B1C-B3B1551A6C08}"/>
                </a:ext>
              </a:extLst>
            </p:cNvPr>
            <p:cNvSpPr>
              <a:spLocks noChangeShapeType="1"/>
            </p:cNvSpPr>
            <p:nvPr/>
          </p:nvSpPr>
          <p:spPr bwMode="auto">
            <a:xfrm>
              <a:off x="1296" y="2784"/>
              <a:ext cx="288" cy="0"/>
            </a:xfrm>
            <a:prstGeom prst="line">
              <a:avLst/>
            </a:prstGeom>
            <a:noFill/>
            <a:ln w="190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205" b="0" i="0" u="none" strike="noStrike" kern="1200" cap="none" spc="0" normalizeH="0" baseline="0" noProof="0">
                <a:ln>
                  <a:noFill/>
                </a:ln>
                <a:solidFill>
                  <a:srgbClr val="000000"/>
                </a:solidFill>
                <a:effectLst/>
                <a:uLnTx/>
                <a:uFillTx/>
                <a:latin typeface="Helvetica" pitchFamily="2" charset="0"/>
                <a:ea typeface="+mn-ea"/>
                <a:cs typeface="Arial"/>
              </a:endParaRPr>
            </a:p>
          </p:txBody>
        </p:sp>
        <p:sp>
          <p:nvSpPr>
            <p:cNvPr id="113702" name="Line 38">
              <a:extLst>
                <a:ext uri="{FF2B5EF4-FFF2-40B4-BE49-F238E27FC236}">
                  <a16:creationId xmlns:a16="http://schemas.microsoft.com/office/drawing/2014/main" id="{37B7D11D-6689-D941-ABF7-64EA7C68D384}"/>
                </a:ext>
              </a:extLst>
            </p:cNvPr>
            <p:cNvSpPr>
              <a:spLocks noChangeShapeType="1"/>
            </p:cNvSpPr>
            <p:nvPr/>
          </p:nvSpPr>
          <p:spPr bwMode="auto">
            <a:xfrm>
              <a:off x="1152" y="3072"/>
              <a:ext cx="288" cy="0"/>
            </a:xfrm>
            <a:prstGeom prst="line">
              <a:avLst/>
            </a:prstGeom>
            <a:noFill/>
            <a:ln w="190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205" b="0" i="0" u="none" strike="noStrike" kern="1200" cap="none" spc="0" normalizeH="0" baseline="0" noProof="0">
                <a:ln>
                  <a:noFill/>
                </a:ln>
                <a:solidFill>
                  <a:srgbClr val="000000"/>
                </a:solidFill>
                <a:effectLst/>
                <a:uLnTx/>
                <a:uFillTx/>
                <a:latin typeface="Helvetica" pitchFamily="2" charset="0"/>
                <a:ea typeface="+mn-ea"/>
                <a:cs typeface="Arial"/>
              </a:endParaRPr>
            </a:p>
          </p:txBody>
        </p:sp>
        <p:sp>
          <p:nvSpPr>
            <p:cNvPr id="113703" name="Line 39">
              <a:extLst>
                <a:ext uri="{FF2B5EF4-FFF2-40B4-BE49-F238E27FC236}">
                  <a16:creationId xmlns:a16="http://schemas.microsoft.com/office/drawing/2014/main" id="{9F037A54-C64C-5042-891B-025886DD3A06}"/>
                </a:ext>
              </a:extLst>
            </p:cNvPr>
            <p:cNvSpPr>
              <a:spLocks noChangeShapeType="1"/>
            </p:cNvSpPr>
            <p:nvPr/>
          </p:nvSpPr>
          <p:spPr bwMode="auto">
            <a:xfrm>
              <a:off x="912" y="3360"/>
              <a:ext cx="288" cy="0"/>
            </a:xfrm>
            <a:prstGeom prst="line">
              <a:avLst/>
            </a:prstGeom>
            <a:noFill/>
            <a:ln w="190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205" b="0" i="0" u="none" strike="noStrike" kern="1200" cap="none" spc="0" normalizeH="0" baseline="0" noProof="0">
                <a:ln>
                  <a:noFill/>
                </a:ln>
                <a:solidFill>
                  <a:srgbClr val="000000"/>
                </a:solidFill>
                <a:effectLst/>
                <a:uLnTx/>
                <a:uFillTx/>
                <a:latin typeface="Helvetica" pitchFamily="2" charset="0"/>
                <a:ea typeface="+mn-ea"/>
                <a:cs typeface="Arial"/>
              </a:endParaRPr>
            </a:p>
          </p:txBody>
        </p:sp>
      </p:grpSp>
    </p:spTree>
    <p:extLst>
      <p:ext uri="{BB962C8B-B14F-4D97-AF65-F5344CB8AC3E}">
        <p14:creationId xmlns:p14="http://schemas.microsoft.com/office/powerpoint/2010/main" val="30174777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136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36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136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8CDDC-540B-4AAD-8AB4-1776C73319DA}"/>
              </a:ext>
            </a:extLst>
          </p:cNvPr>
          <p:cNvSpPr>
            <a:spLocks noGrp="1"/>
          </p:cNvSpPr>
          <p:nvPr>
            <p:ph type="title"/>
          </p:nvPr>
        </p:nvSpPr>
        <p:spPr/>
        <p:txBody>
          <a:bodyPr/>
          <a:lstStyle/>
          <a:p>
            <a:r>
              <a:rPr lang="en-US"/>
              <a:t>Barriers Example</a:t>
            </a:r>
          </a:p>
        </p:txBody>
      </p:sp>
      <p:sp>
        <p:nvSpPr>
          <p:cNvPr id="3" name="Content Placeholder 2">
            <a:extLst>
              <a:ext uri="{FF2B5EF4-FFF2-40B4-BE49-F238E27FC236}">
                <a16:creationId xmlns:a16="http://schemas.microsoft.com/office/drawing/2014/main" id="{64AB6195-93E6-47B2-A044-E175F01A4F00}"/>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612FB6A-2228-4090-8262-895A3F2BB780}"/>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9917E852-E21C-49CC-9DF1-627ECC534F56}"/>
              </a:ext>
            </a:extLst>
          </p:cNvPr>
          <p:cNvSpPr>
            <a:spLocks noGrp="1"/>
          </p:cNvSpPr>
          <p:nvPr>
            <p:ph type="sldNum" idx="12"/>
          </p:nvPr>
        </p:nvSpPr>
        <p:spPr/>
        <p:txBody>
          <a:bodyPr/>
          <a:lstStyle/>
          <a:p>
            <a:fld id="{65E435D9-63B0-4660-8D04-E83F5E2CA2AE}" type="slidenum">
              <a:rPr lang="en-GB" altLang="en-US" smtClean="0"/>
              <a:pPr/>
              <a:t>23</a:t>
            </a:fld>
            <a:endParaRPr lang="en-GB" altLang="en-US"/>
          </a:p>
        </p:txBody>
      </p:sp>
      <p:pic>
        <p:nvPicPr>
          <p:cNvPr id="8" name="Picture 7">
            <a:extLst>
              <a:ext uri="{FF2B5EF4-FFF2-40B4-BE49-F238E27FC236}">
                <a16:creationId xmlns:a16="http://schemas.microsoft.com/office/drawing/2014/main" id="{A8713976-5557-47F2-9EF8-4A93BF892B62}"/>
              </a:ext>
            </a:extLst>
          </p:cNvPr>
          <p:cNvPicPr>
            <a:picLocks noChangeAspect="1"/>
          </p:cNvPicPr>
          <p:nvPr/>
        </p:nvPicPr>
        <p:blipFill>
          <a:blip r:embed="rId2"/>
          <a:stretch>
            <a:fillRect/>
          </a:stretch>
        </p:blipFill>
        <p:spPr>
          <a:xfrm>
            <a:off x="858661" y="1630576"/>
            <a:ext cx="7536465" cy="5025315"/>
          </a:xfrm>
          <a:prstGeom prst="rect">
            <a:avLst/>
          </a:prstGeom>
        </p:spPr>
      </p:pic>
    </p:spTree>
    <p:extLst>
      <p:ext uri="{BB962C8B-B14F-4D97-AF65-F5344CB8AC3E}">
        <p14:creationId xmlns:p14="http://schemas.microsoft.com/office/powerpoint/2010/main" val="3989127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7D5D8-73B6-46FE-9121-07FEE70D566F}"/>
              </a:ext>
            </a:extLst>
          </p:cNvPr>
          <p:cNvSpPr>
            <a:spLocks noGrp="1"/>
          </p:cNvSpPr>
          <p:nvPr>
            <p:ph type="title"/>
          </p:nvPr>
        </p:nvSpPr>
        <p:spPr/>
        <p:txBody>
          <a:bodyPr/>
          <a:lstStyle/>
          <a:p>
            <a:r>
              <a:rPr lang="en-US"/>
              <a:t>Examples</a:t>
            </a:r>
          </a:p>
        </p:txBody>
      </p:sp>
      <p:sp>
        <p:nvSpPr>
          <p:cNvPr id="3" name="Content Placeholder 2">
            <a:extLst>
              <a:ext uri="{FF2B5EF4-FFF2-40B4-BE49-F238E27FC236}">
                <a16:creationId xmlns:a16="http://schemas.microsoft.com/office/drawing/2014/main" id="{9FDE3B14-90B9-4B5A-83C7-6E633E32EA28}"/>
              </a:ext>
            </a:extLst>
          </p:cNvPr>
          <p:cNvSpPr>
            <a:spLocks noGrp="1"/>
          </p:cNvSpPr>
          <p:nvPr>
            <p:ph idx="1"/>
          </p:nvPr>
        </p:nvSpPr>
        <p:spPr/>
        <p:txBody>
          <a:bodyPr/>
          <a:lstStyle/>
          <a:p>
            <a:r>
              <a:rPr lang="en-US"/>
              <a:t>Classical Process Synchronization Problems</a:t>
            </a:r>
          </a:p>
          <a:p>
            <a:pPr lvl="1"/>
            <a:r>
              <a:rPr lang="en-US"/>
              <a:t>Bounded Buffer</a:t>
            </a:r>
          </a:p>
          <a:p>
            <a:pPr lvl="1"/>
            <a:r>
              <a:rPr lang="en-US"/>
              <a:t>Readers-Writers</a:t>
            </a:r>
            <a:endParaRPr lang="ar-SA"/>
          </a:p>
          <a:p>
            <a:pPr lvl="1"/>
            <a:r>
              <a:rPr lang="en-US"/>
              <a:t>Dining Philosophers</a:t>
            </a:r>
          </a:p>
        </p:txBody>
      </p:sp>
      <p:sp>
        <p:nvSpPr>
          <p:cNvPr id="4" name="Footer Placeholder 3">
            <a:extLst>
              <a:ext uri="{FF2B5EF4-FFF2-40B4-BE49-F238E27FC236}">
                <a16:creationId xmlns:a16="http://schemas.microsoft.com/office/drawing/2014/main" id="{BFD2877B-39CF-48B9-BFFD-A234E8DEF357}"/>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037B6A28-8DDE-44B3-97DD-E511347E18AA}"/>
              </a:ext>
            </a:extLst>
          </p:cNvPr>
          <p:cNvSpPr>
            <a:spLocks noGrp="1"/>
          </p:cNvSpPr>
          <p:nvPr>
            <p:ph type="sldNum" idx="12"/>
          </p:nvPr>
        </p:nvSpPr>
        <p:spPr/>
        <p:txBody>
          <a:bodyPr/>
          <a:lstStyle/>
          <a:p>
            <a:fld id="{65E435D9-63B0-4660-8D04-E83F5E2CA2AE}" type="slidenum">
              <a:rPr lang="en-GB" altLang="en-US" smtClean="0"/>
              <a:pPr/>
              <a:t>24</a:t>
            </a:fld>
            <a:endParaRPr lang="en-GB" altLang="en-US"/>
          </a:p>
        </p:txBody>
      </p:sp>
    </p:spTree>
    <p:extLst>
      <p:ext uri="{BB962C8B-B14F-4D97-AF65-F5344CB8AC3E}">
        <p14:creationId xmlns:p14="http://schemas.microsoft.com/office/powerpoint/2010/main" val="1434228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BB28A-8674-42BF-A553-2C3612BC3B4B}"/>
              </a:ext>
            </a:extLst>
          </p:cNvPr>
          <p:cNvSpPr>
            <a:spLocks noGrp="1"/>
          </p:cNvSpPr>
          <p:nvPr>
            <p:ph type="title"/>
          </p:nvPr>
        </p:nvSpPr>
        <p:spPr/>
        <p:txBody>
          <a:bodyPr/>
          <a:lstStyle/>
          <a:p>
            <a:r>
              <a:rPr lang="en-US"/>
              <a:t>Xv6 Walkthrough</a:t>
            </a:r>
          </a:p>
        </p:txBody>
      </p:sp>
      <p:sp>
        <p:nvSpPr>
          <p:cNvPr id="3" name="Content Placeholder 2">
            <a:extLst>
              <a:ext uri="{FF2B5EF4-FFF2-40B4-BE49-F238E27FC236}">
                <a16:creationId xmlns:a16="http://schemas.microsoft.com/office/drawing/2014/main" id="{C62B6C5A-CC0C-40C3-BD2B-60F0CF3EE1C4}"/>
              </a:ext>
            </a:extLst>
          </p:cNvPr>
          <p:cNvSpPr>
            <a:spLocks noGrp="1"/>
          </p:cNvSpPr>
          <p:nvPr>
            <p:ph idx="1"/>
          </p:nvPr>
        </p:nvSpPr>
        <p:spPr/>
        <p:txBody>
          <a:bodyPr/>
          <a:lstStyle/>
          <a:p>
            <a:r>
              <a:rPr lang="en-US"/>
              <a:t>sleep and wakeup</a:t>
            </a:r>
          </a:p>
        </p:txBody>
      </p:sp>
      <p:sp>
        <p:nvSpPr>
          <p:cNvPr id="4" name="Footer Placeholder 3">
            <a:extLst>
              <a:ext uri="{FF2B5EF4-FFF2-40B4-BE49-F238E27FC236}">
                <a16:creationId xmlns:a16="http://schemas.microsoft.com/office/drawing/2014/main" id="{0A36E1D9-544E-4B5A-9302-BDE3B0A3F275}"/>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4EBBFD23-2AB7-4671-BD28-264D45A19CEB}"/>
              </a:ext>
            </a:extLst>
          </p:cNvPr>
          <p:cNvSpPr>
            <a:spLocks noGrp="1"/>
          </p:cNvSpPr>
          <p:nvPr>
            <p:ph type="sldNum" idx="12"/>
          </p:nvPr>
        </p:nvSpPr>
        <p:spPr/>
        <p:txBody>
          <a:bodyPr/>
          <a:lstStyle/>
          <a:p>
            <a:fld id="{65E435D9-63B0-4660-8D04-E83F5E2CA2AE}" type="slidenum">
              <a:rPr lang="en-GB" altLang="en-US" smtClean="0"/>
              <a:pPr/>
              <a:t>25</a:t>
            </a:fld>
            <a:endParaRPr lang="en-GB" altLang="en-US"/>
          </a:p>
        </p:txBody>
      </p:sp>
    </p:spTree>
    <p:extLst>
      <p:ext uri="{BB962C8B-B14F-4D97-AF65-F5344CB8AC3E}">
        <p14:creationId xmlns:p14="http://schemas.microsoft.com/office/powerpoint/2010/main" val="1468641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662FDEC6-1A57-7A4E-BD61-B4C9C42FB107}"/>
              </a:ext>
            </a:extLst>
          </p:cNvPr>
          <p:cNvSpPr>
            <a:spLocks noGrp="1" noChangeArrowheads="1"/>
          </p:cNvSpPr>
          <p:nvPr>
            <p:ph type="title"/>
          </p:nvPr>
        </p:nvSpPr>
        <p:spPr/>
        <p:txBody>
          <a:bodyPr/>
          <a:lstStyle/>
          <a:p>
            <a:r>
              <a:rPr lang="en-US" altLang="en-US"/>
              <a:t>Classical synchronization problems</a:t>
            </a:r>
          </a:p>
        </p:txBody>
      </p:sp>
      <p:sp>
        <p:nvSpPr>
          <p:cNvPr id="115715" name="Rectangle 3">
            <a:extLst>
              <a:ext uri="{FF2B5EF4-FFF2-40B4-BE49-F238E27FC236}">
                <a16:creationId xmlns:a16="http://schemas.microsoft.com/office/drawing/2014/main" id="{9CCF0D6A-3A12-D542-BC48-B9C95F39152F}"/>
              </a:ext>
            </a:extLst>
          </p:cNvPr>
          <p:cNvSpPr>
            <a:spLocks noGrp="1" noChangeArrowheads="1"/>
          </p:cNvSpPr>
          <p:nvPr>
            <p:ph idx="1"/>
          </p:nvPr>
        </p:nvSpPr>
        <p:spPr/>
        <p:txBody>
          <a:bodyPr/>
          <a:lstStyle/>
          <a:p>
            <a:r>
              <a:rPr lang="en-US" altLang="en-US" sz="2205"/>
              <a:t>Bounded Buffer</a:t>
            </a:r>
          </a:p>
          <a:p>
            <a:pPr lvl="1"/>
            <a:r>
              <a:rPr lang="en-US" altLang="en-US" sz="1984"/>
              <a:t>Multiple producers and consumers</a:t>
            </a:r>
          </a:p>
          <a:p>
            <a:pPr lvl="1"/>
            <a:r>
              <a:rPr lang="en-US" altLang="en-US" sz="1984"/>
              <a:t>Synchronize access to shared buffer</a:t>
            </a:r>
          </a:p>
          <a:p>
            <a:r>
              <a:rPr lang="en-US" altLang="en-US" sz="2205"/>
              <a:t>Readers &amp; Writers</a:t>
            </a:r>
          </a:p>
          <a:p>
            <a:pPr lvl="1"/>
            <a:r>
              <a:rPr lang="en-US" altLang="en-US" sz="1984"/>
              <a:t>Many processes that may read and/or write</a:t>
            </a:r>
          </a:p>
          <a:p>
            <a:pPr lvl="1"/>
            <a:r>
              <a:rPr lang="en-US" altLang="en-US" sz="1984"/>
              <a:t>Only one writer allowed at any time</a:t>
            </a:r>
          </a:p>
          <a:p>
            <a:pPr lvl="1"/>
            <a:r>
              <a:rPr lang="en-US" altLang="en-US" sz="1984"/>
              <a:t>Many readers allowed, but not while a process is writing</a:t>
            </a:r>
          </a:p>
          <a:p>
            <a:r>
              <a:rPr lang="en-US" altLang="en-US" sz="2205"/>
              <a:t>Dining Philosophers</a:t>
            </a:r>
          </a:p>
          <a:p>
            <a:pPr lvl="1"/>
            <a:r>
              <a:rPr lang="en-US" altLang="en-US" sz="1984"/>
              <a:t>Resource allocation problem</a:t>
            </a:r>
          </a:p>
          <a:p>
            <a:pPr lvl="1"/>
            <a:r>
              <a:rPr lang="en-US" altLang="en-US" sz="1984"/>
              <a:t>N processes and limited resources to perform sequence of tasks</a:t>
            </a:r>
          </a:p>
          <a:p>
            <a:r>
              <a:rPr lang="en-US" altLang="en-US" sz="2205"/>
              <a:t>Goal 1: use semaphores to implement solutions to these problems</a:t>
            </a:r>
          </a:p>
          <a:p>
            <a:r>
              <a:rPr lang="en-US" altLang="en-US" sz="2205"/>
              <a:t>Goal 2: use locks and condition variables to implement solutions to these problems</a:t>
            </a:r>
          </a:p>
          <a:p>
            <a:endParaRPr lang="en-US" altLang="en-US" sz="2205"/>
          </a:p>
        </p:txBody>
      </p:sp>
      <p:sp>
        <p:nvSpPr>
          <p:cNvPr id="4" name="Footer Placeholder 3">
            <a:extLst>
              <a:ext uri="{FF2B5EF4-FFF2-40B4-BE49-F238E27FC236}">
                <a16:creationId xmlns:a16="http://schemas.microsoft.com/office/drawing/2014/main" id="{BD0C602E-3244-7347-8C4C-7141324C4D74}"/>
              </a:ext>
            </a:extLst>
          </p:cNvPr>
          <p:cNvSpPr>
            <a:spLocks noGrp="1"/>
          </p:cNvSpPr>
          <p:nvPr>
            <p:ph type="ftr" idx="11"/>
          </p:nvPr>
        </p:nvSpPr>
        <p:spPr/>
        <p:txBody>
          <a:bodyPr/>
          <a:lstStyle/>
          <a:p>
            <a:pPr marL="0" marR="0" lvl="0" indent="0" algn="ctr" defTabSz="1007943" rtl="0" eaLnBrk="1" fontAlgn="base" latinLnBrk="0" hangingPunct="0">
              <a:lnSpc>
                <a:spcPct val="100000"/>
              </a:lnSpc>
              <a:spcBef>
                <a:spcPct val="0"/>
              </a:spcBef>
              <a:spcAft>
                <a:spcPct val="0"/>
              </a:spcAft>
              <a:buClrTx/>
              <a:buSzTx/>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Arial"/>
                <a:ea typeface="+mn-ea"/>
                <a:cs typeface="Arial"/>
              </a:rPr>
              <a:t>CS/COE 1550 – Operating Systems – Sherif Khattab</a:t>
            </a:r>
          </a:p>
        </p:txBody>
      </p:sp>
      <p:sp>
        <p:nvSpPr>
          <p:cNvPr id="5" name="Slide Number Placeholder 4">
            <a:extLst>
              <a:ext uri="{FF2B5EF4-FFF2-40B4-BE49-F238E27FC236}">
                <a16:creationId xmlns:a16="http://schemas.microsoft.com/office/drawing/2014/main" id="{83641B87-BBB9-9941-85A4-F6E6D630A406}"/>
              </a:ext>
            </a:extLst>
          </p:cNvPr>
          <p:cNvSpPr>
            <a:spLocks noGrp="1"/>
          </p:cNvSpPr>
          <p:nvPr>
            <p:ph type="sldNum" idx="12"/>
          </p:nvPr>
        </p:nvSpPr>
        <p:spPr/>
        <p:txBody>
          <a:bodyPr/>
          <a:lstStyle/>
          <a:p>
            <a:pPr marL="0" marR="0" lvl="0" indent="0" algn="r" defTabSz="1007943" rtl="0" eaLnBrk="1" fontAlgn="base" latinLnBrk="0" hangingPunct="0">
              <a:lnSpc>
                <a:spcPct val="100000"/>
              </a:lnSpc>
              <a:spcBef>
                <a:spcPct val="0"/>
              </a:spcBef>
              <a:spcAft>
                <a:spcPct val="0"/>
              </a:spcAft>
              <a:buClrTx/>
              <a:buSzTx/>
              <a:buFont typeface="Times New Roman" panose="02020603050405020304" pitchFamily="18" charset="0"/>
              <a:buNone/>
              <a:tabLst/>
              <a:defRPr/>
            </a:pPr>
            <a:fld id="{9332445C-364B-B74D-9715-C1EFE853EA5E}" type="slidenum">
              <a:rPr kumimoji="0" lang="en-US" altLang="en-US" sz="1400" b="0" i="0" u="none" strike="noStrike" kern="1200" cap="none" spc="0" normalizeH="0" baseline="0" noProof="0">
                <a:ln>
                  <a:noFill/>
                </a:ln>
                <a:solidFill>
                  <a:srgbClr val="000000"/>
                </a:solidFill>
                <a:effectLst/>
                <a:uLnTx/>
                <a:uFillTx/>
                <a:latin typeface="Arial"/>
                <a:ea typeface="+mn-ea"/>
                <a:cs typeface="Arial"/>
              </a:rPr>
              <a:pPr marL="0" marR="0" lvl="0" indent="0" algn="r" defTabSz="1007943" rtl="0" eaLnBrk="1" fontAlgn="base" latinLnBrk="0" hangingPunct="0">
                <a:lnSpc>
                  <a:spcPct val="100000"/>
                </a:lnSpc>
                <a:spcBef>
                  <a:spcPct val="0"/>
                </a:spcBef>
                <a:spcAft>
                  <a:spcPct val="0"/>
                </a:spcAft>
                <a:buClrTx/>
                <a:buSzTx/>
                <a:buFont typeface="Times New Roman" panose="02020603050405020304" pitchFamily="18" charset="0"/>
                <a:buNone/>
                <a:tabLst/>
                <a:defRPr/>
              </a:pPr>
              <a:t>26</a:t>
            </a:fld>
            <a:endParaRPr kumimoji="0" lang="en-US" altLang="en-US" sz="1400"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3990797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1" name="Rectangle 5">
            <a:extLst>
              <a:ext uri="{FF2B5EF4-FFF2-40B4-BE49-F238E27FC236}">
                <a16:creationId xmlns:a16="http://schemas.microsoft.com/office/drawing/2014/main" id="{61954CF2-0056-D24F-AC34-B313ACE689DF}"/>
              </a:ext>
            </a:extLst>
          </p:cNvPr>
          <p:cNvSpPr>
            <a:spLocks noGrp="1" noChangeArrowheads="1"/>
          </p:cNvSpPr>
          <p:nvPr>
            <p:ph type="title"/>
          </p:nvPr>
        </p:nvSpPr>
        <p:spPr/>
        <p:txBody>
          <a:bodyPr/>
          <a:lstStyle/>
          <a:p>
            <a:r>
              <a:rPr lang="en-US" altLang="en-US"/>
              <a:t>Bounded buffer problem</a:t>
            </a:r>
          </a:p>
        </p:txBody>
      </p:sp>
      <p:sp>
        <p:nvSpPr>
          <p:cNvPr id="116742" name="Rectangle 6">
            <a:extLst>
              <a:ext uri="{FF2B5EF4-FFF2-40B4-BE49-F238E27FC236}">
                <a16:creationId xmlns:a16="http://schemas.microsoft.com/office/drawing/2014/main" id="{7FDA39D6-D460-F84C-B825-972ADE5DCF4A}"/>
              </a:ext>
            </a:extLst>
          </p:cNvPr>
          <p:cNvSpPr>
            <a:spLocks noGrp="1" noChangeArrowheads="1"/>
          </p:cNvSpPr>
          <p:nvPr>
            <p:ph idx="1"/>
          </p:nvPr>
        </p:nvSpPr>
        <p:spPr/>
        <p:txBody>
          <a:bodyPr/>
          <a:lstStyle/>
          <a:p>
            <a:r>
              <a:rPr lang="en-US" altLang="en-US" sz="2646"/>
              <a:t>Goal: implement producer-consumer without busy waiting</a:t>
            </a:r>
          </a:p>
        </p:txBody>
      </p:sp>
      <p:sp>
        <p:nvSpPr>
          <p:cNvPr id="7" name="Footer Placeholder 4">
            <a:extLst>
              <a:ext uri="{FF2B5EF4-FFF2-40B4-BE49-F238E27FC236}">
                <a16:creationId xmlns:a16="http://schemas.microsoft.com/office/drawing/2014/main" id="{58C40539-46F0-494A-8163-8D5BF28501B8}"/>
              </a:ext>
            </a:extLst>
          </p:cNvPr>
          <p:cNvSpPr>
            <a:spLocks noGrp="1"/>
          </p:cNvSpPr>
          <p:nvPr>
            <p:ph type="ftr" idx="11"/>
          </p:nvPr>
        </p:nvSpPr>
        <p:spPr/>
        <p:txBody>
          <a:bodyPr/>
          <a:lstStyle/>
          <a:p>
            <a:pPr marL="0" marR="0" lvl="0" indent="0" algn="ctr" defTabSz="1007943" rtl="0" eaLnBrk="1" fontAlgn="base" latinLnBrk="0" hangingPunct="0">
              <a:lnSpc>
                <a:spcPct val="100000"/>
              </a:lnSpc>
              <a:spcBef>
                <a:spcPct val="0"/>
              </a:spcBef>
              <a:spcAft>
                <a:spcPct val="0"/>
              </a:spcAft>
              <a:buClrTx/>
              <a:buSzTx/>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Arial"/>
                <a:ea typeface="+mn-ea"/>
                <a:cs typeface="Arial"/>
              </a:rPr>
              <a:t>CS/COE 1550 – Operating Systems – Sherif Khattab</a:t>
            </a:r>
          </a:p>
        </p:txBody>
      </p:sp>
      <p:sp>
        <p:nvSpPr>
          <p:cNvPr id="8" name="Slide Number Placeholder 5">
            <a:extLst>
              <a:ext uri="{FF2B5EF4-FFF2-40B4-BE49-F238E27FC236}">
                <a16:creationId xmlns:a16="http://schemas.microsoft.com/office/drawing/2014/main" id="{FE005030-9F97-AB44-8CA9-4B4CEC2B226B}"/>
              </a:ext>
            </a:extLst>
          </p:cNvPr>
          <p:cNvSpPr>
            <a:spLocks noGrp="1"/>
          </p:cNvSpPr>
          <p:nvPr>
            <p:ph type="sldNum" idx="12"/>
          </p:nvPr>
        </p:nvSpPr>
        <p:spPr/>
        <p:txBody>
          <a:bodyPr/>
          <a:lstStyle/>
          <a:p>
            <a:pPr marL="0" marR="0" lvl="0" indent="0" algn="r" defTabSz="1007943" rtl="0" eaLnBrk="1" fontAlgn="base" latinLnBrk="0" hangingPunct="0">
              <a:lnSpc>
                <a:spcPct val="100000"/>
              </a:lnSpc>
              <a:spcBef>
                <a:spcPct val="0"/>
              </a:spcBef>
              <a:spcAft>
                <a:spcPct val="0"/>
              </a:spcAft>
              <a:buClrTx/>
              <a:buSzTx/>
              <a:buFont typeface="Times New Roman" panose="02020603050405020304" pitchFamily="18" charset="0"/>
              <a:buNone/>
              <a:tabLst/>
              <a:defRPr/>
            </a:pPr>
            <a:fld id="{E0FE04A3-DC21-3044-BC0A-00533AB3A780}" type="slidenum">
              <a:rPr kumimoji="0" lang="en-US" altLang="en-US" sz="1400" b="0" i="0" u="none" strike="noStrike" kern="1200" cap="none" spc="0" normalizeH="0" baseline="0" noProof="0">
                <a:ln>
                  <a:noFill/>
                </a:ln>
                <a:solidFill>
                  <a:srgbClr val="000000"/>
                </a:solidFill>
                <a:effectLst/>
                <a:uLnTx/>
                <a:uFillTx/>
                <a:latin typeface="Arial"/>
                <a:ea typeface="+mn-ea"/>
                <a:cs typeface="Arial"/>
              </a:rPr>
              <a:pPr marL="0" marR="0" lvl="0" indent="0" algn="r" defTabSz="1007943" rtl="0" eaLnBrk="1" fontAlgn="base" latinLnBrk="0" hangingPunct="0">
                <a:lnSpc>
                  <a:spcPct val="100000"/>
                </a:lnSpc>
                <a:spcBef>
                  <a:spcPct val="0"/>
                </a:spcBef>
                <a:spcAft>
                  <a:spcPct val="0"/>
                </a:spcAft>
                <a:buClrTx/>
                <a:buSzTx/>
                <a:buFont typeface="Times New Roman" panose="02020603050405020304" pitchFamily="18" charset="0"/>
                <a:buNone/>
                <a:tabLst/>
                <a:defRPr/>
              </a:pPr>
              <a:t>27</a:t>
            </a:fld>
            <a:endParaRPr kumimoji="0" lang="en-US" altLang="en-US" sz="1400" b="0" i="0" u="none" strike="noStrike" kern="1200" cap="none" spc="0" normalizeH="0" baseline="0" noProof="0">
              <a:ln>
                <a:noFill/>
              </a:ln>
              <a:solidFill>
                <a:srgbClr val="000000"/>
              </a:solidFill>
              <a:effectLst/>
              <a:uLnTx/>
              <a:uFillTx/>
              <a:latin typeface="Arial"/>
              <a:ea typeface="+mn-ea"/>
              <a:cs typeface="Arial"/>
            </a:endParaRPr>
          </a:p>
        </p:txBody>
      </p:sp>
      <p:pic>
        <p:nvPicPr>
          <p:cNvPr id="4" name="Picture 3">
            <a:extLst>
              <a:ext uri="{FF2B5EF4-FFF2-40B4-BE49-F238E27FC236}">
                <a16:creationId xmlns:a16="http://schemas.microsoft.com/office/drawing/2014/main" id="{77910E5A-1921-F146-82EA-0FE11E122851}"/>
              </a:ext>
            </a:extLst>
          </p:cNvPr>
          <p:cNvPicPr>
            <a:picLocks noChangeAspect="1"/>
          </p:cNvPicPr>
          <p:nvPr/>
        </p:nvPicPr>
        <p:blipFill>
          <a:blip r:embed="rId2"/>
          <a:stretch>
            <a:fillRect/>
          </a:stretch>
        </p:blipFill>
        <p:spPr>
          <a:xfrm>
            <a:off x="190500" y="3024187"/>
            <a:ext cx="4381500" cy="3759200"/>
          </a:xfrm>
          <a:prstGeom prst="rect">
            <a:avLst/>
          </a:prstGeom>
        </p:spPr>
      </p:pic>
      <p:pic>
        <p:nvPicPr>
          <p:cNvPr id="6" name="Picture 5">
            <a:extLst>
              <a:ext uri="{FF2B5EF4-FFF2-40B4-BE49-F238E27FC236}">
                <a16:creationId xmlns:a16="http://schemas.microsoft.com/office/drawing/2014/main" id="{B855D752-950F-EC42-BA0B-168F4D95AF10}"/>
              </a:ext>
            </a:extLst>
          </p:cNvPr>
          <p:cNvPicPr>
            <a:picLocks noChangeAspect="1"/>
          </p:cNvPicPr>
          <p:nvPr/>
        </p:nvPicPr>
        <p:blipFill>
          <a:blip r:embed="rId3"/>
          <a:stretch>
            <a:fillRect/>
          </a:stretch>
        </p:blipFill>
        <p:spPr>
          <a:xfrm>
            <a:off x="2965450" y="1225732"/>
            <a:ext cx="3213100" cy="1473200"/>
          </a:xfrm>
          <a:prstGeom prst="rect">
            <a:avLst/>
          </a:prstGeom>
        </p:spPr>
      </p:pic>
      <p:pic>
        <p:nvPicPr>
          <p:cNvPr id="10" name="Picture 9">
            <a:extLst>
              <a:ext uri="{FF2B5EF4-FFF2-40B4-BE49-F238E27FC236}">
                <a16:creationId xmlns:a16="http://schemas.microsoft.com/office/drawing/2014/main" id="{43F79090-4942-0947-BB02-9E09A5BC2C6F}"/>
              </a:ext>
            </a:extLst>
          </p:cNvPr>
          <p:cNvPicPr>
            <a:picLocks noChangeAspect="1"/>
          </p:cNvPicPr>
          <p:nvPr/>
        </p:nvPicPr>
        <p:blipFill>
          <a:blip r:embed="rId4"/>
          <a:stretch>
            <a:fillRect/>
          </a:stretch>
        </p:blipFill>
        <p:spPr>
          <a:xfrm>
            <a:off x="5040312" y="3024187"/>
            <a:ext cx="4381500" cy="3759200"/>
          </a:xfrm>
          <a:prstGeom prst="rect">
            <a:avLst/>
          </a:prstGeom>
        </p:spPr>
      </p:pic>
    </p:spTree>
    <p:extLst>
      <p:ext uri="{BB962C8B-B14F-4D97-AF65-F5344CB8AC3E}">
        <p14:creationId xmlns:p14="http://schemas.microsoft.com/office/powerpoint/2010/main" val="2736486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263C7-A3DF-8E4A-88D3-1D297A353CA7}"/>
              </a:ext>
            </a:extLst>
          </p:cNvPr>
          <p:cNvSpPr>
            <a:spLocks noGrp="1"/>
          </p:cNvSpPr>
          <p:nvPr>
            <p:ph type="title"/>
          </p:nvPr>
        </p:nvSpPr>
        <p:spPr/>
        <p:txBody>
          <a:bodyPr/>
          <a:lstStyle/>
          <a:p>
            <a:r>
              <a:rPr lang="en-US"/>
              <a:t>Thread spawning</a:t>
            </a:r>
          </a:p>
        </p:txBody>
      </p:sp>
      <p:sp>
        <p:nvSpPr>
          <p:cNvPr id="3" name="Content Placeholder 2">
            <a:extLst>
              <a:ext uri="{FF2B5EF4-FFF2-40B4-BE49-F238E27FC236}">
                <a16:creationId xmlns:a16="http://schemas.microsoft.com/office/drawing/2014/main" id="{F2F79A8A-9253-ED4B-B806-A0AAEEAE891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75D8EE6A-418A-A742-9326-198F0AD77D10}"/>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684ED96C-7A9D-E848-93DC-F27A3BDD6752}"/>
              </a:ext>
            </a:extLst>
          </p:cNvPr>
          <p:cNvSpPr>
            <a:spLocks noGrp="1"/>
          </p:cNvSpPr>
          <p:nvPr>
            <p:ph type="sldNum" idx="12"/>
          </p:nvPr>
        </p:nvSpPr>
        <p:spPr/>
        <p:txBody>
          <a:bodyPr/>
          <a:lstStyle/>
          <a:p>
            <a:fld id="{65E435D9-63B0-4660-8D04-E83F5E2CA2AE}" type="slidenum">
              <a:rPr lang="en-GB" altLang="en-US" smtClean="0"/>
              <a:pPr/>
              <a:t>28</a:t>
            </a:fld>
            <a:endParaRPr lang="en-GB" altLang="en-US"/>
          </a:p>
        </p:txBody>
      </p:sp>
      <p:pic>
        <p:nvPicPr>
          <p:cNvPr id="6" name="Picture 5">
            <a:extLst>
              <a:ext uri="{FF2B5EF4-FFF2-40B4-BE49-F238E27FC236}">
                <a16:creationId xmlns:a16="http://schemas.microsoft.com/office/drawing/2014/main" id="{863D34F3-D006-094E-92E3-E25E1BB74073}"/>
              </a:ext>
            </a:extLst>
          </p:cNvPr>
          <p:cNvPicPr>
            <a:picLocks noChangeAspect="1"/>
          </p:cNvPicPr>
          <p:nvPr/>
        </p:nvPicPr>
        <p:blipFill>
          <a:blip r:embed="rId2"/>
          <a:stretch>
            <a:fillRect/>
          </a:stretch>
        </p:blipFill>
        <p:spPr>
          <a:xfrm>
            <a:off x="2100262" y="2014537"/>
            <a:ext cx="5880100" cy="3530600"/>
          </a:xfrm>
          <a:prstGeom prst="rect">
            <a:avLst/>
          </a:prstGeom>
        </p:spPr>
      </p:pic>
    </p:spTree>
    <p:extLst>
      <p:ext uri="{BB962C8B-B14F-4D97-AF65-F5344CB8AC3E}">
        <p14:creationId xmlns:p14="http://schemas.microsoft.com/office/powerpoint/2010/main" val="2793897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7D5D8-73B6-46FE-9121-07FEE70D566F}"/>
              </a:ext>
            </a:extLst>
          </p:cNvPr>
          <p:cNvSpPr>
            <a:spLocks noGrp="1"/>
          </p:cNvSpPr>
          <p:nvPr>
            <p:ph type="title"/>
          </p:nvPr>
        </p:nvSpPr>
        <p:spPr/>
        <p:txBody>
          <a:bodyPr/>
          <a:lstStyle/>
          <a:p>
            <a:r>
              <a:rPr lang="en-US"/>
              <a:t>Last Lecture …</a:t>
            </a:r>
          </a:p>
        </p:txBody>
      </p:sp>
      <p:sp>
        <p:nvSpPr>
          <p:cNvPr id="3" name="Content Placeholder 2">
            <a:extLst>
              <a:ext uri="{FF2B5EF4-FFF2-40B4-BE49-F238E27FC236}">
                <a16:creationId xmlns:a16="http://schemas.microsoft.com/office/drawing/2014/main" id="{9FDE3B14-90B9-4B5A-83C7-6E633E32EA28}"/>
              </a:ext>
            </a:extLst>
          </p:cNvPr>
          <p:cNvSpPr>
            <a:spLocks noGrp="1"/>
          </p:cNvSpPr>
          <p:nvPr>
            <p:ph idx="1"/>
          </p:nvPr>
        </p:nvSpPr>
        <p:spPr/>
        <p:txBody>
          <a:bodyPr/>
          <a:lstStyle/>
          <a:p>
            <a:r>
              <a:rPr lang="en-US"/>
              <a:t>Semaphore </a:t>
            </a:r>
          </a:p>
          <a:p>
            <a:pPr lvl="1"/>
            <a:r>
              <a:rPr lang="en-US"/>
              <a:t>Usage Problems</a:t>
            </a:r>
          </a:p>
          <a:p>
            <a:pPr lvl="1"/>
            <a:r>
              <a:rPr lang="en-US"/>
              <a:t>Implementation</a:t>
            </a:r>
          </a:p>
          <a:p>
            <a:r>
              <a:rPr lang="en-US"/>
              <a:t>Monitors</a:t>
            </a:r>
          </a:p>
          <a:p>
            <a:pPr lvl="1"/>
            <a:r>
              <a:rPr lang="en-US"/>
              <a:t>Usage</a:t>
            </a:r>
          </a:p>
          <a:p>
            <a:pPr lvl="1"/>
            <a:r>
              <a:rPr lang="en-US"/>
              <a:t>Condition Variables</a:t>
            </a:r>
          </a:p>
        </p:txBody>
      </p:sp>
      <p:sp>
        <p:nvSpPr>
          <p:cNvPr id="4" name="Footer Placeholder 3">
            <a:extLst>
              <a:ext uri="{FF2B5EF4-FFF2-40B4-BE49-F238E27FC236}">
                <a16:creationId xmlns:a16="http://schemas.microsoft.com/office/drawing/2014/main" id="{BFD2877B-39CF-48B9-BFFD-A234E8DEF357}"/>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037B6A28-8DDE-44B3-97DD-E511347E18AA}"/>
              </a:ext>
            </a:extLst>
          </p:cNvPr>
          <p:cNvSpPr>
            <a:spLocks noGrp="1"/>
          </p:cNvSpPr>
          <p:nvPr>
            <p:ph type="sldNum" idx="12"/>
          </p:nvPr>
        </p:nvSpPr>
        <p:spPr/>
        <p:txBody>
          <a:bodyPr/>
          <a:lstStyle/>
          <a:p>
            <a:fld id="{65E435D9-63B0-4660-8D04-E83F5E2CA2AE}" type="slidenum">
              <a:rPr lang="en-GB" altLang="en-US" smtClean="0"/>
              <a:pPr/>
              <a:t>3</a:t>
            </a:fld>
            <a:endParaRPr lang="en-GB" altLang="en-US"/>
          </a:p>
        </p:txBody>
      </p:sp>
    </p:spTree>
    <p:extLst>
      <p:ext uri="{BB962C8B-B14F-4D97-AF65-F5344CB8AC3E}">
        <p14:creationId xmlns:p14="http://schemas.microsoft.com/office/powerpoint/2010/main" val="2116864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ADE9-B870-5042-A9B6-76FB3E4F4CF0}"/>
              </a:ext>
            </a:extLst>
          </p:cNvPr>
          <p:cNvSpPr>
            <a:spLocks noGrp="1"/>
          </p:cNvSpPr>
          <p:nvPr>
            <p:ph type="title"/>
          </p:nvPr>
        </p:nvSpPr>
        <p:spPr/>
        <p:txBody>
          <a:bodyPr/>
          <a:lstStyle/>
          <a:p>
            <a:r>
              <a:rPr lang="en-US"/>
              <a:t>Muddiest Points (1/3)</a:t>
            </a:r>
          </a:p>
        </p:txBody>
      </p:sp>
      <p:sp>
        <p:nvSpPr>
          <p:cNvPr id="3" name="Content Placeholder 2">
            <a:extLst>
              <a:ext uri="{FF2B5EF4-FFF2-40B4-BE49-F238E27FC236}">
                <a16:creationId xmlns:a16="http://schemas.microsoft.com/office/drawing/2014/main" id="{2D41AAC4-F29B-C74A-BA14-6B0DD3B6AB0B}"/>
              </a:ext>
            </a:extLst>
          </p:cNvPr>
          <p:cNvSpPr>
            <a:spLocks noGrp="1"/>
          </p:cNvSpPr>
          <p:nvPr>
            <p:ph idx="1"/>
          </p:nvPr>
        </p:nvSpPr>
        <p:spPr/>
        <p:txBody>
          <a:bodyPr>
            <a:normAutofit fontScale="55000" lnSpcReduction="20000"/>
          </a:bodyPr>
          <a:lstStyle/>
          <a:p>
            <a:r>
              <a:rPr lang="en-US"/>
              <a:t>Priority Inheritance</a:t>
            </a:r>
          </a:p>
          <a:p>
            <a:pPr lvl="1"/>
            <a:r>
              <a:rPr lang="en-US"/>
              <a:t>In the example you showed in class, which process is adopting the priority of the other process, and what is the justification for this?</a:t>
            </a:r>
          </a:p>
          <a:p>
            <a:pPr lvl="1"/>
            <a:r>
              <a:rPr lang="en-US"/>
              <a:t>with every nested interrupt that down()s the same semaphore, that process will automatically inherit the highest priority out of all the processes that requested the same semaphore? Then with all priorities being equal, execution starts in order of initial request?</a:t>
            </a:r>
          </a:p>
          <a:p>
            <a:r>
              <a:rPr lang="en-US"/>
              <a:t>If semaphores use spinlocks anyway, how are they more efficient than spinlocks? I suspect it's because they are not doing much while </a:t>
            </a:r>
            <a:r>
              <a:rPr lang="en-US" err="1"/>
              <a:t>spinlocking</a:t>
            </a:r>
            <a:r>
              <a:rPr lang="en-US"/>
              <a:t>, but want to make sure.</a:t>
            </a:r>
          </a:p>
          <a:p>
            <a:r>
              <a:rPr lang="en-US"/>
              <a:t>monitors and semaphores</a:t>
            </a:r>
          </a:p>
          <a:p>
            <a:pPr lvl="1"/>
            <a:r>
              <a:rPr lang="en-US"/>
              <a:t>When is it appropriate to use a monitor vs a semaphore, or are they used in conjunction?</a:t>
            </a:r>
          </a:p>
          <a:p>
            <a:r>
              <a:rPr lang="en-US"/>
              <a:t>Just an example of how monitors work/are used, maybe with some pseudocode</a:t>
            </a:r>
          </a:p>
          <a:p>
            <a:r>
              <a:rPr lang="en-US"/>
              <a:t>When we use a semaphore or mutex in the real world for controlling a critical section is that construct provided by the kernel like our Project 1 or is that constructed in user land using atomics?</a:t>
            </a:r>
          </a:p>
          <a:p>
            <a:r>
              <a:rPr lang="en-US"/>
              <a:t>How to deal with compiler code reordering with memory barriers?</a:t>
            </a:r>
          </a:p>
          <a:p>
            <a:r>
              <a:rPr lang="en-US"/>
              <a:t>Also, how to keep track of waiting processes for each semaphore in the semaphore list?</a:t>
            </a:r>
          </a:p>
          <a:p>
            <a:r>
              <a:rPr lang="en-US"/>
              <a:t>How does a mutex keep track of the process that called down on it? Would it store the PID or the address of the PCB?</a:t>
            </a:r>
          </a:p>
          <a:p>
            <a:r>
              <a:rPr lang="en-US"/>
              <a:t>how to start project 1</a:t>
            </a:r>
          </a:p>
          <a:p>
            <a:r>
              <a:rPr lang="en-US"/>
              <a:t>project 1 objectives</a:t>
            </a:r>
          </a:p>
        </p:txBody>
      </p:sp>
      <p:sp>
        <p:nvSpPr>
          <p:cNvPr id="4" name="Footer Placeholder 3">
            <a:extLst>
              <a:ext uri="{FF2B5EF4-FFF2-40B4-BE49-F238E27FC236}">
                <a16:creationId xmlns:a16="http://schemas.microsoft.com/office/drawing/2014/main" id="{A286B6BF-D942-0845-B04C-96DA8BAD6FDF}"/>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483F622E-B396-3D4F-B0A5-3940B23DD953}"/>
              </a:ext>
            </a:extLst>
          </p:cNvPr>
          <p:cNvSpPr>
            <a:spLocks noGrp="1"/>
          </p:cNvSpPr>
          <p:nvPr>
            <p:ph type="sldNum" idx="12"/>
          </p:nvPr>
        </p:nvSpPr>
        <p:spPr/>
        <p:txBody>
          <a:bodyPr/>
          <a:lstStyle/>
          <a:p>
            <a:fld id="{65E435D9-63B0-4660-8D04-E83F5E2CA2AE}" type="slidenum">
              <a:rPr lang="en-GB" altLang="en-US" smtClean="0"/>
              <a:pPr/>
              <a:t>4</a:t>
            </a:fld>
            <a:endParaRPr lang="en-GB" altLang="en-US"/>
          </a:p>
        </p:txBody>
      </p:sp>
    </p:spTree>
    <p:extLst>
      <p:ext uri="{BB962C8B-B14F-4D97-AF65-F5344CB8AC3E}">
        <p14:creationId xmlns:p14="http://schemas.microsoft.com/office/powerpoint/2010/main" val="50714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C4E70-3F5E-4ED9-9625-B0BE2F6B77F0}"/>
              </a:ext>
            </a:extLst>
          </p:cNvPr>
          <p:cNvSpPr>
            <a:spLocks noGrp="1"/>
          </p:cNvSpPr>
          <p:nvPr>
            <p:ph type="title"/>
          </p:nvPr>
        </p:nvSpPr>
        <p:spPr/>
        <p:txBody>
          <a:bodyPr/>
          <a:lstStyle/>
          <a:p>
            <a:r>
              <a:rPr lang="en-US"/>
              <a:t>Priority Inheritance Example</a:t>
            </a:r>
          </a:p>
        </p:txBody>
      </p:sp>
      <p:sp>
        <p:nvSpPr>
          <p:cNvPr id="3" name="Content Placeholder 2">
            <a:extLst>
              <a:ext uri="{FF2B5EF4-FFF2-40B4-BE49-F238E27FC236}">
                <a16:creationId xmlns:a16="http://schemas.microsoft.com/office/drawing/2014/main" id="{786EFA5F-9BD0-4662-A7CA-CFE4AC71D462}"/>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39DEB4C-8DFE-46E7-992D-4CD158497BE2}"/>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001918DA-EC6E-4452-A891-751FDDA5AC46}"/>
              </a:ext>
            </a:extLst>
          </p:cNvPr>
          <p:cNvSpPr>
            <a:spLocks noGrp="1"/>
          </p:cNvSpPr>
          <p:nvPr>
            <p:ph type="sldNum" idx="12"/>
          </p:nvPr>
        </p:nvSpPr>
        <p:spPr/>
        <p:txBody>
          <a:bodyPr/>
          <a:lstStyle/>
          <a:p>
            <a:fld id="{65E435D9-63B0-4660-8D04-E83F5E2CA2AE}" type="slidenum">
              <a:rPr lang="en-GB" altLang="en-US" smtClean="0"/>
              <a:pPr/>
              <a:t>5</a:t>
            </a:fld>
            <a:endParaRPr lang="en-GB" altLang="en-US"/>
          </a:p>
        </p:txBody>
      </p:sp>
      <p:pic>
        <p:nvPicPr>
          <p:cNvPr id="8" name="Picture 7">
            <a:extLst>
              <a:ext uri="{FF2B5EF4-FFF2-40B4-BE49-F238E27FC236}">
                <a16:creationId xmlns:a16="http://schemas.microsoft.com/office/drawing/2014/main" id="{5007DB28-878C-41AA-AAB4-9152ED243E20}"/>
              </a:ext>
            </a:extLst>
          </p:cNvPr>
          <p:cNvPicPr>
            <a:picLocks noChangeAspect="1"/>
          </p:cNvPicPr>
          <p:nvPr/>
        </p:nvPicPr>
        <p:blipFill>
          <a:blip r:embed="rId2"/>
          <a:stretch>
            <a:fillRect/>
          </a:stretch>
        </p:blipFill>
        <p:spPr>
          <a:xfrm>
            <a:off x="964163" y="1103420"/>
            <a:ext cx="8438437" cy="5626750"/>
          </a:xfrm>
          <a:prstGeom prst="rect">
            <a:avLst/>
          </a:prstGeom>
        </p:spPr>
      </p:pic>
    </p:spTree>
    <p:extLst>
      <p:ext uri="{BB962C8B-B14F-4D97-AF65-F5344CB8AC3E}">
        <p14:creationId xmlns:p14="http://schemas.microsoft.com/office/powerpoint/2010/main" val="1319044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6E6AF-A405-40FE-BB7E-FA24CBEBC9D3}"/>
              </a:ext>
            </a:extLst>
          </p:cNvPr>
          <p:cNvSpPr>
            <a:spLocks noGrp="1"/>
          </p:cNvSpPr>
          <p:nvPr>
            <p:ph type="title"/>
          </p:nvPr>
        </p:nvSpPr>
        <p:spPr/>
        <p:txBody>
          <a:bodyPr/>
          <a:lstStyle/>
          <a:p>
            <a:r>
              <a:rPr lang="en-US"/>
              <a:t>Linked Lists in Project 1</a:t>
            </a:r>
          </a:p>
        </p:txBody>
      </p:sp>
      <p:sp>
        <p:nvSpPr>
          <p:cNvPr id="3" name="Content Placeholder 2">
            <a:extLst>
              <a:ext uri="{FF2B5EF4-FFF2-40B4-BE49-F238E27FC236}">
                <a16:creationId xmlns:a16="http://schemas.microsoft.com/office/drawing/2014/main" id="{1F5F0430-FF45-4B4E-B01A-0440FCE97F25}"/>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D732F719-7A1F-400F-A4E6-FBCD048350A0}"/>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190F09E8-7A6A-48FC-98D9-877263E09FED}"/>
              </a:ext>
            </a:extLst>
          </p:cNvPr>
          <p:cNvSpPr>
            <a:spLocks noGrp="1"/>
          </p:cNvSpPr>
          <p:nvPr>
            <p:ph type="sldNum" idx="12"/>
          </p:nvPr>
        </p:nvSpPr>
        <p:spPr/>
        <p:txBody>
          <a:bodyPr/>
          <a:lstStyle/>
          <a:p>
            <a:fld id="{65E435D9-63B0-4660-8D04-E83F5E2CA2AE}" type="slidenum">
              <a:rPr lang="en-GB" altLang="en-US" smtClean="0"/>
              <a:pPr/>
              <a:t>6</a:t>
            </a:fld>
            <a:endParaRPr lang="en-GB" altLang="en-US"/>
          </a:p>
        </p:txBody>
      </p:sp>
      <p:pic>
        <p:nvPicPr>
          <p:cNvPr id="7" name="Picture 6">
            <a:extLst>
              <a:ext uri="{FF2B5EF4-FFF2-40B4-BE49-F238E27FC236}">
                <a16:creationId xmlns:a16="http://schemas.microsoft.com/office/drawing/2014/main" id="{54367F5F-7BDE-4072-8FCF-58E3AC7EE342}"/>
              </a:ext>
            </a:extLst>
          </p:cNvPr>
          <p:cNvPicPr>
            <a:picLocks noChangeAspect="1"/>
          </p:cNvPicPr>
          <p:nvPr/>
        </p:nvPicPr>
        <p:blipFill>
          <a:blip r:embed="rId2"/>
          <a:stretch>
            <a:fillRect/>
          </a:stretch>
        </p:blipFill>
        <p:spPr>
          <a:xfrm>
            <a:off x="248816" y="741590"/>
            <a:ext cx="9582992" cy="6389939"/>
          </a:xfrm>
          <a:prstGeom prst="rect">
            <a:avLst/>
          </a:prstGeom>
        </p:spPr>
      </p:pic>
    </p:spTree>
    <p:extLst>
      <p:ext uri="{BB962C8B-B14F-4D97-AF65-F5344CB8AC3E}">
        <p14:creationId xmlns:p14="http://schemas.microsoft.com/office/powerpoint/2010/main" val="2135496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01C35-B7E9-AD43-99C8-95170559C8A0}"/>
              </a:ext>
            </a:extLst>
          </p:cNvPr>
          <p:cNvSpPr>
            <a:spLocks noGrp="1"/>
          </p:cNvSpPr>
          <p:nvPr>
            <p:ph type="title"/>
          </p:nvPr>
        </p:nvSpPr>
        <p:spPr/>
        <p:txBody>
          <a:bodyPr/>
          <a:lstStyle/>
          <a:p>
            <a:r>
              <a:rPr lang="en-US"/>
              <a:t>Muddiest Points (2/3)</a:t>
            </a:r>
          </a:p>
        </p:txBody>
      </p:sp>
      <p:sp>
        <p:nvSpPr>
          <p:cNvPr id="3" name="Content Placeholder 2">
            <a:extLst>
              <a:ext uri="{FF2B5EF4-FFF2-40B4-BE49-F238E27FC236}">
                <a16:creationId xmlns:a16="http://schemas.microsoft.com/office/drawing/2014/main" id="{443F42C8-5750-0341-86AA-B64ED9D37EB6}"/>
              </a:ext>
            </a:extLst>
          </p:cNvPr>
          <p:cNvSpPr>
            <a:spLocks noGrp="1"/>
          </p:cNvSpPr>
          <p:nvPr>
            <p:ph idx="1"/>
          </p:nvPr>
        </p:nvSpPr>
        <p:spPr>
          <a:xfrm>
            <a:off x="0" y="754917"/>
            <a:ext cx="10096296" cy="6567487"/>
          </a:xfrm>
        </p:spPr>
        <p:txBody>
          <a:bodyPr>
            <a:normAutofit lnSpcReduction="10000"/>
          </a:bodyPr>
          <a:lstStyle/>
          <a:p>
            <a:r>
              <a:rPr lang="en-US" sz="1600"/>
              <a:t>Semaphores</a:t>
            </a:r>
          </a:p>
          <a:p>
            <a:pPr lvl="1"/>
            <a:r>
              <a:rPr lang="en-US" sz="1600"/>
              <a:t>the problems with using semaphores</a:t>
            </a:r>
          </a:p>
          <a:p>
            <a:pPr lvl="1"/>
            <a:r>
              <a:rPr lang="en-US" sz="1600"/>
              <a:t>Implementation</a:t>
            </a:r>
          </a:p>
          <a:p>
            <a:pPr lvl="1"/>
            <a:r>
              <a:rPr lang="en-US" sz="1600"/>
              <a:t>How is a semaphore using a spin lock better than a spinlock</a:t>
            </a:r>
          </a:p>
          <a:p>
            <a:pPr lvl="1"/>
            <a:r>
              <a:rPr lang="en-US" sz="1600"/>
              <a:t>Semaphores, all of it lol, but I'm planning on reading the textbook too.</a:t>
            </a:r>
          </a:p>
          <a:p>
            <a:pPr lvl="1"/>
            <a:r>
              <a:rPr lang="en-US" sz="1600"/>
              <a:t>preventing errors with down() and up()</a:t>
            </a:r>
          </a:p>
          <a:p>
            <a:pPr lvl="1"/>
            <a:r>
              <a:rPr lang="en-US" sz="1600"/>
              <a:t>counting semaphores (How do the other values in counting semaphores work)</a:t>
            </a:r>
          </a:p>
          <a:p>
            <a:pPr lvl="1"/>
            <a:r>
              <a:rPr lang="en-US" sz="1600"/>
              <a:t>Semaphore starvation</a:t>
            </a:r>
          </a:p>
          <a:p>
            <a:pPr lvl="1"/>
            <a:r>
              <a:rPr lang="en-US" sz="1600"/>
              <a:t>semaphores in code</a:t>
            </a:r>
          </a:p>
          <a:p>
            <a:r>
              <a:rPr lang="en-US" sz="1600"/>
              <a:t>Semaphore vs. Spinlock</a:t>
            </a:r>
          </a:p>
          <a:p>
            <a:pPr lvl="1"/>
            <a:r>
              <a:rPr lang="en-US" sz="1600"/>
              <a:t>recognizing when you'd use a semaphore vs a spinlock</a:t>
            </a:r>
          </a:p>
          <a:p>
            <a:pPr lvl="1"/>
            <a:r>
              <a:rPr lang="en-US" sz="1600"/>
              <a:t>What is the difference between a spinlock and a semaphore that uses busy waiting? They both seem to do the same thing</a:t>
            </a:r>
          </a:p>
          <a:p>
            <a:r>
              <a:rPr lang="en-US" sz="1600"/>
              <a:t>Priority Inversion</a:t>
            </a:r>
          </a:p>
          <a:p>
            <a:pPr lvl="1"/>
            <a:r>
              <a:rPr lang="en-US" sz="1600"/>
              <a:t>Priority inversion in semaphores and what practical effects it can have on your system? Maybe an example</a:t>
            </a:r>
          </a:p>
          <a:p>
            <a:pPr lvl="1"/>
            <a:r>
              <a:rPr lang="en-US" sz="1600"/>
              <a:t>A little hazy on how priority queue effects semaphores and spinlocks</a:t>
            </a:r>
          </a:p>
          <a:p>
            <a:pPr lvl="1"/>
            <a:r>
              <a:rPr lang="en-US" sz="1600"/>
              <a:t>How priority inheritance works with processes and semaphores</a:t>
            </a:r>
          </a:p>
        </p:txBody>
      </p:sp>
      <p:sp>
        <p:nvSpPr>
          <p:cNvPr id="4" name="Footer Placeholder 3">
            <a:extLst>
              <a:ext uri="{FF2B5EF4-FFF2-40B4-BE49-F238E27FC236}">
                <a16:creationId xmlns:a16="http://schemas.microsoft.com/office/drawing/2014/main" id="{0EB4ABDD-19CE-BF49-AD01-C8301EAADB2C}"/>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9125C873-401D-FF41-BA45-23F3EB380812}"/>
              </a:ext>
            </a:extLst>
          </p:cNvPr>
          <p:cNvSpPr>
            <a:spLocks noGrp="1"/>
          </p:cNvSpPr>
          <p:nvPr>
            <p:ph type="sldNum" idx="12"/>
          </p:nvPr>
        </p:nvSpPr>
        <p:spPr/>
        <p:txBody>
          <a:bodyPr/>
          <a:lstStyle/>
          <a:p>
            <a:fld id="{65E435D9-63B0-4660-8D04-E83F5E2CA2AE}" type="slidenum">
              <a:rPr lang="en-GB" altLang="en-US" smtClean="0"/>
              <a:pPr/>
              <a:t>7</a:t>
            </a:fld>
            <a:endParaRPr lang="en-GB" altLang="en-US"/>
          </a:p>
        </p:txBody>
      </p:sp>
    </p:spTree>
    <p:extLst>
      <p:ext uri="{BB962C8B-B14F-4D97-AF65-F5344CB8AC3E}">
        <p14:creationId xmlns:p14="http://schemas.microsoft.com/office/powerpoint/2010/main" val="420261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7BC04-66FF-6645-BF3B-C1E3661A415F}"/>
              </a:ext>
            </a:extLst>
          </p:cNvPr>
          <p:cNvSpPr>
            <a:spLocks noGrp="1"/>
          </p:cNvSpPr>
          <p:nvPr>
            <p:ph type="title"/>
          </p:nvPr>
        </p:nvSpPr>
        <p:spPr/>
        <p:txBody>
          <a:bodyPr/>
          <a:lstStyle/>
          <a:p>
            <a:r>
              <a:rPr lang="en-US"/>
              <a:t>Muddiest Points (3/3)</a:t>
            </a:r>
          </a:p>
        </p:txBody>
      </p:sp>
      <p:sp>
        <p:nvSpPr>
          <p:cNvPr id="3" name="Content Placeholder 2">
            <a:extLst>
              <a:ext uri="{FF2B5EF4-FFF2-40B4-BE49-F238E27FC236}">
                <a16:creationId xmlns:a16="http://schemas.microsoft.com/office/drawing/2014/main" id="{D88A941B-7884-4C45-841F-6BCCC7534788}"/>
              </a:ext>
            </a:extLst>
          </p:cNvPr>
          <p:cNvSpPr>
            <a:spLocks noGrp="1"/>
          </p:cNvSpPr>
          <p:nvPr>
            <p:ph idx="1"/>
          </p:nvPr>
        </p:nvSpPr>
        <p:spPr/>
        <p:txBody>
          <a:bodyPr>
            <a:normAutofit fontScale="92500" lnSpcReduction="20000"/>
          </a:bodyPr>
          <a:lstStyle/>
          <a:p>
            <a:r>
              <a:rPr lang="en-US"/>
              <a:t>What exactly monitors are</a:t>
            </a:r>
          </a:p>
          <a:p>
            <a:r>
              <a:rPr lang="en-US"/>
              <a:t>The implementation of the stuff talked about today</a:t>
            </a:r>
          </a:p>
          <a:p>
            <a:r>
              <a:rPr lang="en-US"/>
              <a:t>Please explain more about cs1550.c file in project</a:t>
            </a:r>
          </a:p>
          <a:p>
            <a:r>
              <a:rPr lang="en-US"/>
              <a:t>How does a mutex know if it’s being down()d by different process that didn’t up()d it?</a:t>
            </a:r>
          </a:p>
          <a:p>
            <a:r>
              <a:rPr lang="en-US"/>
              <a:t>Maybe a little more on the events leading up to starvation.</a:t>
            </a:r>
          </a:p>
          <a:p>
            <a:r>
              <a:rPr lang="en-US"/>
              <a:t>How a critical section can be re-ordered</a:t>
            </a:r>
          </a:p>
          <a:p>
            <a:r>
              <a:rPr lang="en-US"/>
              <a:t>according to the slides, there is no max limitation for the wakeup linked list, is this always the case? and if spinlock better under few processes, any ways to use spinlock under fewer processes in </a:t>
            </a:r>
            <a:r>
              <a:rPr lang="en-US" err="1"/>
              <a:t>parellel</a:t>
            </a:r>
            <a:r>
              <a:rPr lang="en-US"/>
              <a:t> with semaphores under larger processes</a:t>
            </a:r>
          </a:p>
          <a:p>
            <a:r>
              <a:rPr lang="en-US"/>
              <a:t>Busy wait</a:t>
            </a:r>
          </a:p>
        </p:txBody>
      </p:sp>
      <p:sp>
        <p:nvSpPr>
          <p:cNvPr id="4" name="Footer Placeholder 3">
            <a:extLst>
              <a:ext uri="{FF2B5EF4-FFF2-40B4-BE49-F238E27FC236}">
                <a16:creationId xmlns:a16="http://schemas.microsoft.com/office/drawing/2014/main" id="{F810FFE6-5938-3A4E-9E9F-F24D0326B903}"/>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ACD6ED58-ED5F-1D43-A1CF-E7F781D81293}"/>
              </a:ext>
            </a:extLst>
          </p:cNvPr>
          <p:cNvSpPr>
            <a:spLocks noGrp="1"/>
          </p:cNvSpPr>
          <p:nvPr>
            <p:ph type="sldNum" idx="12"/>
          </p:nvPr>
        </p:nvSpPr>
        <p:spPr/>
        <p:txBody>
          <a:bodyPr/>
          <a:lstStyle/>
          <a:p>
            <a:fld id="{65E435D9-63B0-4660-8D04-E83F5E2CA2AE}" type="slidenum">
              <a:rPr lang="en-GB" altLang="en-US" smtClean="0"/>
              <a:pPr/>
              <a:t>8</a:t>
            </a:fld>
            <a:endParaRPr lang="en-GB" altLang="en-US"/>
          </a:p>
        </p:txBody>
      </p:sp>
    </p:spTree>
    <p:extLst>
      <p:ext uri="{BB962C8B-B14F-4D97-AF65-F5344CB8AC3E}">
        <p14:creationId xmlns:p14="http://schemas.microsoft.com/office/powerpoint/2010/main" val="291574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7D5D8-73B6-46FE-9121-07FEE70D566F}"/>
              </a:ext>
            </a:extLst>
          </p:cNvPr>
          <p:cNvSpPr>
            <a:spLocks noGrp="1"/>
          </p:cNvSpPr>
          <p:nvPr>
            <p:ph type="title"/>
          </p:nvPr>
        </p:nvSpPr>
        <p:spPr/>
        <p:txBody>
          <a:bodyPr/>
          <a:lstStyle/>
          <a:p>
            <a:r>
              <a:rPr lang="en-US"/>
              <a:t>Today’s Agenda …</a:t>
            </a:r>
          </a:p>
        </p:txBody>
      </p:sp>
      <p:sp>
        <p:nvSpPr>
          <p:cNvPr id="3" name="Content Placeholder 2">
            <a:extLst>
              <a:ext uri="{FF2B5EF4-FFF2-40B4-BE49-F238E27FC236}">
                <a16:creationId xmlns:a16="http://schemas.microsoft.com/office/drawing/2014/main" id="{9FDE3B14-90B9-4B5A-83C7-6E633E32EA28}"/>
              </a:ext>
            </a:extLst>
          </p:cNvPr>
          <p:cNvSpPr>
            <a:spLocks noGrp="1"/>
          </p:cNvSpPr>
          <p:nvPr>
            <p:ph idx="1"/>
          </p:nvPr>
        </p:nvSpPr>
        <p:spPr/>
        <p:txBody>
          <a:bodyPr/>
          <a:lstStyle/>
          <a:p>
            <a:r>
              <a:rPr lang="en-US"/>
              <a:t>Monitors</a:t>
            </a:r>
          </a:p>
          <a:p>
            <a:pPr lvl="1"/>
            <a:r>
              <a:rPr lang="en-US"/>
              <a:t>Condition Variables and (Sleep)Locks</a:t>
            </a:r>
          </a:p>
          <a:p>
            <a:pPr lvl="1"/>
            <a:r>
              <a:rPr lang="en-US"/>
              <a:t>Monitor Implementation</a:t>
            </a:r>
          </a:p>
          <a:p>
            <a:r>
              <a:rPr lang="en-US"/>
              <a:t>Other synchronization mechanisms</a:t>
            </a:r>
          </a:p>
        </p:txBody>
      </p:sp>
      <p:sp>
        <p:nvSpPr>
          <p:cNvPr id="4" name="Footer Placeholder 3">
            <a:extLst>
              <a:ext uri="{FF2B5EF4-FFF2-40B4-BE49-F238E27FC236}">
                <a16:creationId xmlns:a16="http://schemas.microsoft.com/office/drawing/2014/main" id="{BFD2877B-39CF-48B9-BFFD-A234E8DEF357}"/>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037B6A28-8DDE-44B3-97DD-E511347E18AA}"/>
              </a:ext>
            </a:extLst>
          </p:cNvPr>
          <p:cNvSpPr>
            <a:spLocks noGrp="1"/>
          </p:cNvSpPr>
          <p:nvPr>
            <p:ph type="sldNum" idx="12"/>
          </p:nvPr>
        </p:nvSpPr>
        <p:spPr/>
        <p:txBody>
          <a:bodyPr/>
          <a:lstStyle/>
          <a:p>
            <a:fld id="{65E435D9-63B0-4660-8D04-E83F5E2CA2AE}" type="slidenum">
              <a:rPr lang="en-GB" altLang="en-US" smtClean="0"/>
              <a:pPr/>
              <a:t>9</a:t>
            </a:fld>
            <a:endParaRPr lang="en-GB" altLang="en-US"/>
          </a:p>
        </p:txBody>
      </p:sp>
    </p:spTree>
    <p:extLst>
      <p:ext uri="{BB962C8B-B14F-4D97-AF65-F5344CB8AC3E}">
        <p14:creationId xmlns:p14="http://schemas.microsoft.com/office/powerpoint/2010/main" val="3652489610"/>
      </p:ext>
    </p:extLst>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28</Slides>
  <Notes>1</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Introduction to Operating Systems CS/COE 1550</vt:lpstr>
      <vt:lpstr>Announcements</vt:lpstr>
      <vt:lpstr>Last Lecture …</vt:lpstr>
      <vt:lpstr>Muddiest Points (1/3)</vt:lpstr>
      <vt:lpstr>Priority Inheritance Example</vt:lpstr>
      <vt:lpstr>Linked Lists in Project 1</vt:lpstr>
      <vt:lpstr>Muddiest Points (2/3)</vt:lpstr>
      <vt:lpstr>Muddiest Points (3/3)</vt:lpstr>
      <vt:lpstr>Today’s Agenda …</vt:lpstr>
      <vt:lpstr>Locks &amp; condition variables</vt:lpstr>
      <vt:lpstr>The three steps of the wait() operation</vt:lpstr>
      <vt:lpstr>Adding Monitors in C</vt:lpstr>
      <vt:lpstr>Monitor semantics</vt:lpstr>
      <vt:lpstr>Signaling and Signaled Processes</vt:lpstr>
      <vt:lpstr>Condition Variables wait()</vt:lpstr>
      <vt:lpstr>Using while instead of if with wait()</vt:lpstr>
      <vt:lpstr>Lock and Condition Variable Implementation</vt:lpstr>
      <vt:lpstr>Implementing locks with semaphores</vt:lpstr>
      <vt:lpstr>Implementing condition variables</vt:lpstr>
      <vt:lpstr>Process Synchronization inside Monitors</vt:lpstr>
      <vt:lpstr>Message passing</vt:lpstr>
      <vt:lpstr>Barriers</vt:lpstr>
      <vt:lpstr>Barriers Example</vt:lpstr>
      <vt:lpstr>Examples</vt:lpstr>
      <vt:lpstr>Xv6 Walkthrough</vt:lpstr>
      <vt:lpstr>Classical synchronization problems</vt:lpstr>
      <vt:lpstr>Bounded buffer problem</vt:lpstr>
      <vt:lpstr>Thread spawning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revision>1</cp:revision>
  <dcterms:modified xsi:type="dcterms:W3CDTF">2021-06-04T00:04:31Z</dcterms:modified>
</cp:coreProperties>
</file>